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8.jpg" ContentType="image/jpeg"/>
  <Override PartName="/ppt/media/image19.jpg" ContentType="image/jpeg"/>
  <Override PartName="/ppt/media/image28.jpg" ContentType="image/jpeg"/>
  <Override PartName="/ppt/media/image2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81" r:id="rId2"/>
    <p:sldId id="258" r:id="rId3"/>
    <p:sldId id="267" r:id="rId4"/>
    <p:sldId id="259" r:id="rId5"/>
    <p:sldId id="268" r:id="rId6"/>
    <p:sldId id="270" r:id="rId7"/>
    <p:sldId id="278" r:id="rId8"/>
    <p:sldId id="272" r:id="rId9"/>
    <p:sldId id="273" r:id="rId10"/>
    <p:sldId id="304" r:id="rId11"/>
    <p:sldId id="305" r:id="rId12"/>
    <p:sldId id="274" r:id="rId13"/>
    <p:sldId id="275" r:id="rId14"/>
    <p:sldId id="276" r:id="rId15"/>
    <p:sldId id="306" r:id="rId16"/>
    <p:sldId id="282" r:id="rId17"/>
  </p:sldIdLst>
  <p:sldSz cx="10691813" cy="7596188"/>
  <p:notesSz cx="6864350" cy="99980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93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6" userDrawn="1">
          <p15:clr>
            <a:srgbClr val="A4A3A4"/>
          </p15:clr>
        </p15:guide>
        <p15:guide id="2" pos="3223" userDrawn="1">
          <p15:clr>
            <a:srgbClr val="A4A3A4"/>
          </p15:clr>
        </p15:guide>
        <p15:guide id="3" orient="horz" pos="3151" userDrawn="1">
          <p15:clr>
            <a:srgbClr val="A4A3A4"/>
          </p15:clr>
        </p15:guide>
        <p15:guide id="4" pos="216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essamad HADRI" initials="AH" lastIdx="1" clrIdx="0">
    <p:extLst>
      <p:ext uri="{19B8F6BF-5375-455C-9EA6-DF929625EA0E}">
        <p15:presenceInfo xmlns:p15="http://schemas.microsoft.com/office/powerpoint/2012/main" userId="Abdessamad HAD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F07"/>
    <a:srgbClr val="BBE0DD"/>
    <a:srgbClr val="D5F1E4"/>
    <a:srgbClr val="CCFFCC"/>
    <a:srgbClr val="B2432D"/>
    <a:srgbClr val="661B35"/>
    <a:srgbClr val="D2633A"/>
    <a:srgbClr val="0F5259"/>
    <a:srgbClr val="89BFCC"/>
    <a:srgbClr val="B34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29" autoAdjust="0"/>
    <p:restoredTop sz="86445"/>
  </p:normalViewPr>
  <p:slideViewPr>
    <p:cSldViewPr snapToGrid="0" snapToObjects="1" showGuides="1">
      <p:cViewPr>
        <p:scale>
          <a:sx n="50" d="100"/>
          <a:sy n="50" d="100"/>
        </p:scale>
        <p:origin x="1768" y="292"/>
      </p:cViewPr>
      <p:guideLst>
        <p:guide orient="horz" pos="2393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27" d="100"/>
          <a:sy n="127" d="100"/>
        </p:scale>
        <p:origin x="2064" y="184"/>
      </p:cViewPr>
      <p:guideLst>
        <p:guide orient="horz" pos="2236"/>
        <p:guide pos="3223"/>
        <p:guide orient="horz" pos="3151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74551" cy="501641"/>
          </a:xfrm>
          <a:prstGeom prst="rect">
            <a:avLst/>
          </a:prstGeom>
        </p:spPr>
        <p:txBody>
          <a:bodyPr vert="horz" lIns="96347" tIns="48173" rIns="96347" bIns="4817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8213" y="2"/>
            <a:ext cx="2974551" cy="501641"/>
          </a:xfrm>
          <a:prstGeom prst="rect">
            <a:avLst/>
          </a:prstGeom>
        </p:spPr>
        <p:txBody>
          <a:bodyPr vert="horz" lIns="96347" tIns="48173" rIns="96347" bIns="48173" rtlCol="0"/>
          <a:lstStyle>
            <a:lvl1pPr algn="r">
              <a:defRPr sz="1200"/>
            </a:lvl1pPr>
          </a:lstStyle>
          <a:p>
            <a:fld id="{8BBDB45B-8ED9-7A45-B2CA-0D0085D5D074}" type="datetimeFigureOut">
              <a:rPr lang="fr-FR" smtClean="0"/>
              <a:t>14/04/2020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3" y="9496437"/>
            <a:ext cx="2974551" cy="501640"/>
          </a:xfrm>
          <a:prstGeom prst="rect">
            <a:avLst/>
          </a:prstGeom>
        </p:spPr>
        <p:txBody>
          <a:bodyPr vert="horz" lIns="96347" tIns="48173" rIns="96347" bIns="4817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8213" y="9496437"/>
            <a:ext cx="2974551" cy="501640"/>
          </a:xfrm>
          <a:prstGeom prst="rect">
            <a:avLst/>
          </a:prstGeom>
        </p:spPr>
        <p:txBody>
          <a:bodyPr vert="horz" lIns="96347" tIns="48173" rIns="96347" bIns="48173" rtlCol="0" anchor="b"/>
          <a:lstStyle>
            <a:lvl1pPr algn="r">
              <a:defRPr sz="1200"/>
            </a:lvl1pPr>
          </a:lstStyle>
          <a:p>
            <a:fld id="{7655F0D2-F0D5-5F47-97D1-2C941FED02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801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74551" cy="501641"/>
          </a:xfrm>
          <a:prstGeom prst="rect">
            <a:avLst/>
          </a:prstGeom>
        </p:spPr>
        <p:txBody>
          <a:bodyPr vert="horz" lIns="96347" tIns="48173" rIns="96347" bIns="4817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8213" y="2"/>
            <a:ext cx="2974551" cy="501641"/>
          </a:xfrm>
          <a:prstGeom prst="rect">
            <a:avLst/>
          </a:prstGeom>
        </p:spPr>
        <p:txBody>
          <a:bodyPr vert="horz" lIns="96347" tIns="48173" rIns="96347" bIns="48173" rtlCol="0"/>
          <a:lstStyle>
            <a:lvl1pPr algn="r">
              <a:defRPr sz="1200"/>
            </a:lvl1pPr>
          </a:lstStyle>
          <a:p>
            <a:fld id="{82C368E0-BEA1-BC48-90A6-7F785E0E900A}" type="datetimeFigureOut">
              <a:rPr lang="fr-FR" smtClean="0"/>
              <a:t>13/04/2020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1247775"/>
            <a:ext cx="4749800" cy="3376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7" tIns="48173" rIns="96347" bIns="48173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6435" y="4811573"/>
            <a:ext cx="5491480" cy="3936742"/>
          </a:xfrm>
          <a:prstGeom prst="rect">
            <a:avLst/>
          </a:prstGeom>
        </p:spPr>
        <p:txBody>
          <a:bodyPr vert="horz" lIns="96347" tIns="48173" rIns="96347" bIns="48173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3" y="9496437"/>
            <a:ext cx="2974551" cy="501640"/>
          </a:xfrm>
          <a:prstGeom prst="rect">
            <a:avLst/>
          </a:prstGeom>
        </p:spPr>
        <p:txBody>
          <a:bodyPr vert="horz" lIns="96347" tIns="48173" rIns="96347" bIns="4817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8213" y="9496437"/>
            <a:ext cx="2974551" cy="501640"/>
          </a:xfrm>
          <a:prstGeom prst="rect">
            <a:avLst/>
          </a:prstGeom>
        </p:spPr>
        <p:txBody>
          <a:bodyPr vert="horz" lIns="96347" tIns="48173" rIns="96347" bIns="48173" rtlCol="0" anchor="b"/>
          <a:lstStyle>
            <a:lvl1pPr algn="r">
              <a:defRPr sz="1200"/>
            </a:lvl1pPr>
          </a:lstStyle>
          <a:p>
            <a:fld id="{39FFCF22-E184-6246-B8ED-D9C82E3393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0470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UVER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/>
          <p:cNvSpPr/>
          <p:nvPr userDrawn="1"/>
        </p:nvSpPr>
        <p:spPr>
          <a:xfrm>
            <a:off x="540004" y="3475100"/>
            <a:ext cx="9611995" cy="3005455"/>
          </a:xfrm>
          <a:custGeom>
            <a:avLst/>
            <a:gdLst/>
            <a:ahLst/>
            <a:cxnLst/>
            <a:rect l="l" t="t" r="r" b="b"/>
            <a:pathLst>
              <a:path w="9611995" h="3005454">
                <a:moveTo>
                  <a:pt x="0" y="3004908"/>
                </a:moveTo>
                <a:lnTo>
                  <a:pt x="9611995" y="3004908"/>
                </a:lnTo>
                <a:lnTo>
                  <a:pt x="9611995" y="0"/>
                </a:lnTo>
                <a:lnTo>
                  <a:pt x="0" y="0"/>
                </a:lnTo>
                <a:lnTo>
                  <a:pt x="0" y="3004908"/>
                </a:lnTo>
                <a:close/>
              </a:path>
            </a:pathLst>
          </a:custGeom>
          <a:solidFill>
            <a:srgbClr val="1B7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/>
          <p:cNvSpPr/>
          <p:nvPr userDrawn="1"/>
        </p:nvSpPr>
        <p:spPr>
          <a:xfrm>
            <a:off x="540004" y="360019"/>
            <a:ext cx="9612007" cy="31150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52255" y="5131469"/>
            <a:ext cx="2193595" cy="896921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8" name="object 5"/>
          <p:cNvSpPr/>
          <p:nvPr userDrawn="1"/>
        </p:nvSpPr>
        <p:spPr>
          <a:xfrm>
            <a:off x="4961385" y="4878555"/>
            <a:ext cx="775335" cy="0"/>
          </a:xfrm>
          <a:custGeom>
            <a:avLst/>
            <a:gdLst/>
            <a:ahLst/>
            <a:cxnLst/>
            <a:rect l="l" t="t" r="r" b="b"/>
            <a:pathLst>
              <a:path w="775335">
                <a:moveTo>
                  <a:pt x="0" y="0"/>
                </a:moveTo>
                <a:lnTo>
                  <a:pt x="774725" y="0"/>
                </a:lnTo>
              </a:path>
            </a:pathLst>
          </a:custGeom>
          <a:ln w="30924">
            <a:solidFill>
              <a:srgbClr val="F99F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422" y="2242586"/>
            <a:ext cx="4218967" cy="235370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32" y="5573581"/>
            <a:ext cx="1181986" cy="6778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596" y="6782946"/>
            <a:ext cx="1404618" cy="46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38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INTRO ET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7"/>
          <p:cNvSpPr>
            <a:spLocks noGrp="1"/>
          </p:cNvSpPr>
          <p:nvPr>
            <p:ph type="pic" sz="quarter" idx="10" hasCustomPrompt="1"/>
          </p:nvPr>
        </p:nvSpPr>
        <p:spPr>
          <a:xfrm>
            <a:off x="5549900" y="3435350"/>
            <a:ext cx="4406900" cy="34210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205" y="2679404"/>
            <a:ext cx="9432545" cy="571811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="1"/>
            </a:lvl1pPr>
            <a:lvl2pPr marL="506395" indent="0">
              <a:buNone/>
              <a:defRPr sz="2215" b="1"/>
            </a:lvl2pPr>
            <a:lvl3pPr marL="1012789" indent="0">
              <a:buNone/>
              <a:defRPr sz="1994" b="1"/>
            </a:lvl3pPr>
            <a:lvl4pPr marL="1519184" indent="0">
              <a:buNone/>
              <a:defRPr sz="1772" b="1"/>
            </a:lvl4pPr>
            <a:lvl5pPr marL="2025579" indent="0">
              <a:buNone/>
              <a:defRPr sz="1772" b="1"/>
            </a:lvl5pPr>
            <a:lvl6pPr marL="2531974" indent="0">
              <a:buNone/>
              <a:defRPr sz="1772" b="1"/>
            </a:lvl6pPr>
            <a:lvl7pPr marL="3038368" indent="0">
              <a:buNone/>
              <a:defRPr sz="1772" b="1"/>
            </a:lvl7pPr>
            <a:lvl8pPr marL="3544763" indent="0">
              <a:buNone/>
              <a:defRPr sz="1772" b="1"/>
            </a:lvl8pPr>
            <a:lvl9pPr marL="4051158" indent="0">
              <a:buNone/>
              <a:defRPr sz="1772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4205" y="3435846"/>
            <a:ext cx="4622033" cy="3420065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01638" indent="0">
              <a:buNone/>
              <a:tabLst/>
              <a:defRPr sz="1400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llipse 9"/>
          <p:cNvSpPr/>
          <p:nvPr userDrawn="1"/>
        </p:nvSpPr>
        <p:spPr>
          <a:xfrm>
            <a:off x="5146238" y="7040542"/>
            <a:ext cx="404427" cy="4044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b="1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5146238" y="7040541"/>
            <a:ext cx="404427" cy="4044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3FF039-9A46-4C41-B0D3-98AD58FEE03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070" y="242604"/>
            <a:ext cx="525564" cy="514893"/>
          </a:xfrm>
          <a:prstGeom prst="rect">
            <a:avLst/>
          </a:prstGeom>
        </p:spPr>
      </p:pic>
      <p:sp>
        <p:nvSpPr>
          <p:cNvPr id="13" name="object 2"/>
          <p:cNvSpPr txBox="1"/>
          <p:nvPr userDrawn="1"/>
        </p:nvSpPr>
        <p:spPr>
          <a:xfrm>
            <a:off x="4787241" y="190005"/>
            <a:ext cx="1117329" cy="3687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 anchor="ctr">
            <a:noAutofit/>
          </a:bodyPr>
          <a:lstStyle/>
          <a:p>
            <a:pPr marL="12700" indent="0" algn="ctr">
              <a:lnSpc>
                <a:spcPct val="100000"/>
              </a:lnSpc>
              <a:spcBef>
                <a:spcPts val="100"/>
              </a:spcBef>
              <a:buFont typeface="Arial" charset="0"/>
              <a:buNone/>
            </a:pPr>
            <a:r>
              <a:rPr sz="1300" b="1" spc="-20" dirty="0">
                <a:solidFill>
                  <a:srgbClr val="F99F24"/>
                </a:solidFill>
                <a:latin typeface="Arial"/>
                <a:cs typeface="Arial"/>
              </a:rPr>
              <a:t>PARTIE</a:t>
            </a:r>
            <a:r>
              <a:rPr lang="fr-FR" sz="1300" b="1" spc="-140" baseline="0" dirty="0">
                <a:solidFill>
                  <a:srgbClr val="F99F2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99F24"/>
                </a:solidFill>
                <a:latin typeface="Arial"/>
                <a:cs typeface="Arial"/>
              </a:rPr>
              <a:t>A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525599" y="1620000"/>
            <a:ext cx="9431151" cy="5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127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5" name="object 7"/>
          <p:cNvSpPr/>
          <p:nvPr userDrawn="1"/>
        </p:nvSpPr>
        <p:spPr>
          <a:xfrm>
            <a:off x="540000" y="2374647"/>
            <a:ext cx="1153160" cy="0"/>
          </a:xfrm>
          <a:custGeom>
            <a:avLst/>
            <a:gdLst/>
            <a:ahLst/>
            <a:cxnLst/>
            <a:rect l="l" t="t" r="r" b="b"/>
            <a:pathLst>
              <a:path w="1153160">
                <a:moveTo>
                  <a:pt x="0" y="0"/>
                </a:moveTo>
                <a:lnTo>
                  <a:pt x="1152969" y="0"/>
                </a:lnTo>
              </a:path>
            </a:pathLst>
          </a:custGeom>
          <a:ln w="48234">
            <a:solidFill>
              <a:srgbClr val="F99F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859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E ET IMAGE GRAN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599" y="1093712"/>
            <a:ext cx="3684893" cy="1185145"/>
          </a:xfrm>
        </p:spPr>
        <p:txBody>
          <a:bodyPr anchor="t">
            <a:noAutofit/>
          </a:bodyPr>
          <a:lstStyle>
            <a:lvl1pPr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93712"/>
            <a:ext cx="5412730" cy="5398217"/>
          </a:xfrm>
        </p:spPr>
        <p:txBody>
          <a:bodyPr anchor="t">
            <a:noAutofit/>
          </a:bodyPr>
          <a:lstStyle>
            <a:lvl1pPr marL="0" indent="0">
              <a:buNone/>
              <a:defRPr sz="3544"/>
            </a:lvl1pPr>
            <a:lvl2pPr marL="506395" indent="0">
              <a:buNone/>
              <a:defRPr sz="3101"/>
            </a:lvl2pPr>
            <a:lvl3pPr marL="1012789" indent="0">
              <a:buNone/>
              <a:defRPr sz="2658"/>
            </a:lvl3pPr>
            <a:lvl4pPr marL="1519184" indent="0">
              <a:buNone/>
              <a:defRPr sz="2215"/>
            </a:lvl4pPr>
            <a:lvl5pPr marL="2025579" indent="0">
              <a:buNone/>
              <a:defRPr sz="2215"/>
            </a:lvl5pPr>
            <a:lvl6pPr marL="2531974" indent="0">
              <a:buNone/>
              <a:defRPr sz="2215"/>
            </a:lvl6pPr>
            <a:lvl7pPr marL="3038368" indent="0">
              <a:buNone/>
              <a:defRPr sz="2215"/>
            </a:lvl7pPr>
            <a:lvl8pPr marL="3544763" indent="0">
              <a:buNone/>
              <a:defRPr sz="2215"/>
            </a:lvl8pPr>
            <a:lvl9pPr marL="4051158" indent="0">
              <a:buNone/>
              <a:defRPr sz="2215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599" y="2469599"/>
            <a:ext cx="3684893" cy="402232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506395" indent="0">
              <a:buNone/>
              <a:defRPr sz="1551"/>
            </a:lvl2pPr>
            <a:lvl3pPr marL="1012789" indent="0">
              <a:buNone/>
              <a:defRPr sz="1329"/>
            </a:lvl3pPr>
            <a:lvl4pPr marL="1519184" indent="0">
              <a:buNone/>
              <a:defRPr sz="1108"/>
            </a:lvl4pPr>
            <a:lvl5pPr marL="2025579" indent="0">
              <a:buNone/>
              <a:defRPr sz="1108"/>
            </a:lvl5pPr>
            <a:lvl6pPr marL="2531974" indent="0">
              <a:buNone/>
              <a:defRPr sz="1108"/>
            </a:lvl6pPr>
            <a:lvl7pPr marL="3038368" indent="0">
              <a:buNone/>
              <a:defRPr sz="1108"/>
            </a:lvl7pPr>
            <a:lvl8pPr marL="3544763" indent="0">
              <a:buNone/>
              <a:defRPr sz="1108"/>
            </a:lvl8pPr>
            <a:lvl9pPr marL="4051158" indent="0">
              <a:buNone/>
              <a:defRPr sz="1108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070" y="242604"/>
            <a:ext cx="525564" cy="514893"/>
          </a:xfrm>
          <a:prstGeom prst="rect">
            <a:avLst/>
          </a:prstGeom>
        </p:spPr>
      </p:pic>
      <p:sp>
        <p:nvSpPr>
          <p:cNvPr id="9" name="object 2"/>
          <p:cNvSpPr txBox="1"/>
          <p:nvPr userDrawn="1"/>
        </p:nvSpPr>
        <p:spPr>
          <a:xfrm>
            <a:off x="4787241" y="190005"/>
            <a:ext cx="1117329" cy="3687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 anchor="ctr">
            <a:noAutofit/>
          </a:bodyPr>
          <a:lstStyle/>
          <a:p>
            <a:pPr marL="12700" indent="0" algn="ctr">
              <a:lnSpc>
                <a:spcPct val="100000"/>
              </a:lnSpc>
              <a:spcBef>
                <a:spcPts val="100"/>
              </a:spcBef>
              <a:buFont typeface="Arial" charset="0"/>
              <a:buNone/>
            </a:pPr>
            <a:r>
              <a:rPr sz="1300" b="1" spc="-20" dirty="0">
                <a:solidFill>
                  <a:srgbClr val="F99F24"/>
                </a:solidFill>
                <a:latin typeface="Arial"/>
                <a:cs typeface="Arial"/>
              </a:rPr>
              <a:t>PARTIE</a:t>
            </a:r>
            <a:r>
              <a:rPr lang="fr-FR" sz="1300" b="1" spc="-140" baseline="0" dirty="0">
                <a:solidFill>
                  <a:srgbClr val="F99F2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99F24"/>
                </a:solidFill>
                <a:latin typeface="Arial"/>
                <a:cs typeface="Arial"/>
              </a:rPr>
              <a:t>A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2" name="Ellipse 11"/>
          <p:cNvSpPr/>
          <p:nvPr userDrawn="1"/>
        </p:nvSpPr>
        <p:spPr>
          <a:xfrm>
            <a:off x="5146238" y="7040542"/>
            <a:ext cx="404427" cy="4044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b="1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5146238" y="7040541"/>
            <a:ext cx="404427" cy="4044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3FF039-9A46-4C41-B0D3-98AD58FEE03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object 7"/>
          <p:cNvSpPr/>
          <p:nvPr userDrawn="1"/>
        </p:nvSpPr>
        <p:spPr>
          <a:xfrm>
            <a:off x="540000" y="2374647"/>
            <a:ext cx="1153160" cy="0"/>
          </a:xfrm>
          <a:custGeom>
            <a:avLst/>
            <a:gdLst/>
            <a:ahLst/>
            <a:cxnLst/>
            <a:rect l="l" t="t" r="r" b="b"/>
            <a:pathLst>
              <a:path w="1153160">
                <a:moveTo>
                  <a:pt x="0" y="0"/>
                </a:moveTo>
                <a:lnTo>
                  <a:pt x="1152969" y="0"/>
                </a:lnTo>
              </a:path>
            </a:pathLst>
          </a:custGeom>
          <a:ln w="48234">
            <a:solidFill>
              <a:srgbClr val="F99F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153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ENCAR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/>
          <p:nvPr userDrawn="1"/>
        </p:nvSpPr>
        <p:spPr>
          <a:xfrm>
            <a:off x="5146238" y="7040542"/>
            <a:ext cx="404427" cy="4044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b="1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599" y="1620000"/>
            <a:ext cx="9431151" cy="558000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0000" y="2577902"/>
            <a:ext cx="6750816" cy="4270550"/>
          </a:xfrm>
        </p:spPr>
        <p:txBody>
          <a:bodyPr>
            <a:noAutofit/>
          </a:bodyPr>
          <a:lstStyle>
            <a:lvl1pPr marL="457200" indent="-457200">
              <a:buFont typeface="+mj-lt"/>
              <a:buAutoNum type="arabicPeriod"/>
              <a:defRPr sz="2000" b="1">
                <a:solidFill>
                  <a:schemeClr val="accent2"/>
                </a:solidFill>
              </a:defRPr>
            </a:lvl1pPr>
            <a:lvl2pPr marL="849295" indent="-342900">
              <a:buClrTx/>
              <a:buFont typeface="+mj-lt"/>
              <a:buAutoNum type="alphaLcPeriod"/>
              <a:defRPr sz="1600" b="1">
                <a:solidFill>
                  <a:schemeClr val="accent1"/>
                </a:solidFill>
                <a:latin typeface="+mj-lt"/>
              </a:defRPr>
            </a:lvl2pPr>
            <a:lvl3pPr marL="857250" indent="0">
              <a:buNone/>
              <a:tabLst/>
              <a:defRPr sz="1600" b="1" u="sng">
                <a:latin typeface="+mj-lt"/>
              </a:defRPr>
            </a:lvl3pPr>
            <a:lvl4pPr marL="1519185" indent="0">
              <a:buNone/>
              <a:defRPr sz="1400"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46238" y="7040541"/>
            <a:ext cx="404427" cy="404427"/>
          </a:xfrm>
        </p:spPr>
        <p:txBody>
          <a:bodyPr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013FF039-9A46-4C41-B0D3-98AD58FEE03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070" y="242604"/>
            <a:ext cx="525564" cy="514893"/>
          </a:xfrm>
          <a:prstGeom prst="rect">
            <a:avLst/>
          </a:prstGeom>
        </p:spPr>
      </p:pic>
      <p:sp>
        <p:nvSpPr>
          <p:cNvPr id="9" name="object 2"/>
          <p:cNvSpPr txBox="1"/>
          <p:nvPr userDrawn="1"/>
        </p:nvSpPr>
        <p:spPr>
          <a:xfrm>
            <a:off x="4787241" y="190005"/>
            <a:ext cx="1117329" cy="3687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 anchor="ctr">
            <a:noAutofit/>
          </a:bodyPr>
          <a:lstStyle/>
          <a:p>
            <a:pPr marL="12700" indent="0" algn="ctr">
              <a:lnSpc>
                <a:spcPct val="100000"/>
              </a:lnSpc>
              <a:spcBef>
                <a:spcPts val="100"/>
              </a:spcBef>
              <a:buFont typeface="Arial" charset="0"/>
              <a:buNone/>
            </a:pPr>
            <a:r>
              <a:rPr sz="1300" b="1" spc="-20" dirty="0">
                <a:solidFill>
                  <a:srgbClr val="F99F24"/>
                </a:solidFill>
                <a:latin typeface="Arial"/>
                <a:cs typeface="Arial"/>
              </a:rPr>
              <a:t>PARTIE</a:t>
            </a:r>
            <a:r>
              <a:rPr lang="fr-FR" sz="1300" b="1" spc="-140" baseline="0" dirty="0">
                <a:solidFill>
                  <a:srgbClr val="F99F2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99F24"/>
                </a:solidFill>
                <a:latin typeface="Arial"/>
                <a:cs typeface="Arial"/>
              </a:rPr>
              <a:t>A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1" name="object 7"/>
          <p:cNvSpPr/>
          <p:nvPr userDrawn="1"/>
        </p:nvSpPr>
        <p:spPr>
          <a:xfrm>
            <a:off x="540000" y="2374647"/>
            <a:ext cx="1153160" cy="0"/>
          </a:xfrm>
          <a:custGeom>
            <a:avLst/>
            <a:gdLst/>
            <a:ahLst/>
            <a:cxnLst/>
            <a:rect l="l" t="t" r="r" b="b"/>
            <a:pathLst>
              <a:path w="1153160">
                <a:moveTo>
                  <a:pt x="0" y="0"/>
                </a:moveTo>
                <a:lnTo>
                  <a:pt x="1152969" y="0"/>
                </a:lnTo>
              </a:path>
            </a:pathLst>
          </a:custGeom>
          <a:ln w="48234">
            <a:solidFill>
              <a:srgbClr val="F99F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ZoneTexte 3"/>
          <p:cNvSpPr txBox="1"/>
          <p:nvPr userDrawn="1"/>
        </p:nvSpPr>
        <p:spPr>
          <a:xfrm>
            <a:off x="7424928" y="2577902"/>
            <a:ext cx="2531822" cy="4270550"/>
          </a:xfrm>
          <a:prstGeom prst="rect">
            <a:avLst/>
          </a:prstGeom>
          <a:solidFill>
            <a:schemeClr val="accent2"/>
          </a:solidFill>
        </p:spPr>
        <p:txBody>
          <a:bodyPr wrap="square" tIns="180000" rtlCol="0">
            <a:noAutofit/>
          </a:bodyPr>
          <a:lstStyle/>
          <a:p>
            <a:pPr algn="ctr"/>
            <a:r>
              <a:rPr lang="fr-FR" b="1" dirty="0">
                <a:solidFill>
                  <a:schemeClr val="bg2"/>
                </a:solidFill>
              </a:rPr>
              <a:t>Titre de l’encart</a:t>
            </a:r>
          </a:p>
          <a:p>
            <a:pPr marL="179705" marR="217170">
              <a:lnSpc>
                <a:spcPct val="100000"/>
              </a:lnSpc>
              <a:spcBef>
                <a:spcPts val="1400"/>
              </a:spcBef>
            </a:pPr>
            <a:r>
              <a:rPr lang="fr-FR" sz="1400" dirty="0">
                <a:solidFill>
                  <a:schemeClr val="bg2"/>
                </a:solidFill>
              </a:rPr>
              <a:t>Texte</a:t>
            </a:r>
            <a:r>
              <a:rPr lang="fr-FR" sz="1400" baseline="0" dirty="0">
                <a:solidFill>
                  <a:schemeClr val="bg2"/>
                </a:solidFill>
              </a:rPr>
              <a:t> de l’encart</a:t>
            </a:r>
            <a:endParaRPr lang="fr-FR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1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92">
          <p15:clr>
            <a:srgbClr val="FBAE40"/>
          </p15:clr>
        </p15:guide>
        <p15:guide id="2" pos="336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OSITION PHO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5"/>
          <p:cNvSpPr>
            <a:spLocks noGrp="1"/>
          </p:cNvSpPr>
          <p:nvPr>
            <p:ph type="pic" sz="quarter" idx="14"/>
          </p:nvPr>
        </p:nvSpPr>
        <p:spPr>
          <a:xfrm>
            <a:off x="6554189" y="977456"/>
            <a:ext cx="1677912" cy="2318637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8" name="Espace réservé pour une image  5"/>
          <p:cNvSpPr>
            <a:spLocks noGrp="1"/>
          </p:cNvSpPr>
          <p:nvPr>
            <p:ph type="pic" sz="quarter" idx="15"/>
          </p:nvPr>
        </p:nvSpPr>
        <p:spPr>
          <a:xfrm>
            <a:off x="3048798" y="3603902"/>
            <a:ext cx="1593126" cy="2499186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5"/>
          <p:cNvSpPr>
            <a:spLocks noGrp="1"/>
          </p:cNvSpPr>
          <p:nvPr>
            <p:ph type="pic" sz="quarter" idx="18"/>
          </p:nvPr>
        </p:nvSpPr>
        <p:spPr>
          <a:xfrm>
            <a:off x="2414987" y="2402958"/>
            <a:ext cx="2226937" cy="1073684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5"/>
          <p:cNvSpPr>
            <a:spLocks noGrp="1"/>
          </p:cNvSpPr>
          <p:nvPr>
            <p:ph type="pic" sz="quarter" idx="16"/>
          </p:nvPr>
        </p:nvSpPr>
        <p:spPr>
          <a:xfrm>
            <a:off x="1323965" y="2604110"/>
            <a:ext cx="1593126" cy="2499186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fr-FR"/>
              <a:t>Faire glisser l'image vers l'espace réservé ou cliquer sur l'icône pour l'ajouter</a:t>
            </a:r>
            <a:endParaRPr lang="fr-FR" dirty="0"/>
          </a:p>
        </p:txBody>
      </p:sp>
      <p:sp>
        <p:nvSpPr>
          <p:cNvPr id="12" name="Espace réservé pour une image  5"/>
          <p:cNvSpPr>
            <a:spLocks noGrp="1"/>
          </p:cNvSpPr>
          <p:nvPr>
            <p:ph type="pic" sz="quarter" idx="19"/>
          </p:nvPr>
        </p:nvSpPr>
        <p:spPr>
          <a:xfrm>
            <a:off x="4749946" y="5252483"/>
            <a:ext cx="2170112" cy="1607509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5"/>
          <p:cNvSpPr>
            <a:spLocks noGrp="1"/>
          </p:cNvSpPr>
          <p:nvPr>
            <p:ph type="pic" sz="quarter" idx="20"/>
          </p:nvPr>
        </p:nvSpPr>
        <p:spPr>
          <a:xfrm>
            <a:off x="6582799" y="3434113"/>
            <a:ext cx="2943970" cy="2227292"/>
          </a:xfr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4" name="Espace réservé pour une image  5"/>
          <p:cNvSpPr>
            <a:spLocks noGrp="1"/>
          </p:cNvSpPr>
          <p:nvPr>
            <p:ph type="pic" sz="quarter" idx="21"/>
          </p:nvPr>
        </p:nvSpPr>
        <p:spPr>
          <a:xfrm>
            <a:off x="3947477" y="791731"/>
            <a:ext cx="1690285" cy="1536634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5" name="Espace réservé pour une image  5"/>
          <p:cNvSpPr>
            <a:spLocks noGrp="1"/>
          </p:cNvSpPr>
          <p:nvPr>
            <p:ph type="pic" sz="quarter" idx="22"/>
          </p:nvPr>
        </p:nvSpPr>
        <p:spPr>
          <a:xfrm>
            <a:off x="2252235" y="5230556"/>
            <a:ext cx="1593126" cy="164472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6" name="Espace réservé pour une image  5"/>
          <p:cNvSpPr>
            <a:spLocks noGrp="1"/>
          </p:cNvSpPr>
          <p:nvPr>
            <p:ph type="pic" sz="quarter" idx="13"/>
          </p:nvPr>
        </p:nvSpPr>
        <p:spPr>
          <a:xfrm>
            <a:off x="4749945" y="2104508"/>
            <a:ext cx="2170112" cy="2998788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5146238" y="7040541"/>
            <a:ext cx="404427" cy="4044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3FF039-9A46-4C41-B0D3-98AD58FEE03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537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/>
          <p:nvPr userDrawn="1"/>
        </p:nvSpPr>
        <p:spPr>
          <a:xfrm>
            <a:off x="5146238" y="7040542"/>
            <a:ext cx="404427" cy="40442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b="1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599" y="1620000"/>
            <a:ext cx="9431151" cy="558000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2577902"/>
            <a:ext cx="9416750" cy="427055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849295" indent="-342900">
              <a:buClrTx/>
              <a:buFont typeface="+mj-lt"/>
              <a:buAutoNum type="arabicPeriod"/>
              <a:defRPr sz="1600" b="1">
                <a:solidFill>
                  <a:schemeClr val="accent2"/>
                </a:solidFill>
                <a:latin typeface="+mj-lt"/>
              </a:defRPr>
            </a:lvl2pPr>
            <a:lvl3pPr marL="1200150" indent="-342900">
              <a:buFont typeface="+mj-lt"/>
              <a:buAutoNum type="alphaLcPeriod"/>
              <a:tabLst/>
              <a:defRPr sz="1600" b="1" u="none" baseline="0">
                <a:solidFill>
                  <a:schemeClr val="accent3"/>
                </a:solidFill>
                <a:latin typeface="+mj-lt"/>
              </a:defRPr>
            </a:lvl3pPr>
            <a:lvl4pPr marL="1519185" indent="0">
              <a:buNone/>
              <a:defRPr sz="1400"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42637" y="7039016"/>
            <a:ext cx="404427" cy="404427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013FF039-9A46-4C41-B0D3-98AD58FEE03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608" y="242604"/>
            <a:ext cx="524487" cy="514893"/>
          </a:xfrm>
          <a:prstGeom prst="rect">
            <a:avLst/>
          </a:prstGeom>
        </p:spPr>
      </p:pic>
      <p:sp>
        <p:nvSpPr>
          <p:cNvPr id="9" name="object 2"/>
          <p:cNvSpPr txBox="1"/>
          <p:nvPr userDrawn="1"/>
        </p:nvSpPr>
        <p:spPr>
          <a:xfrm>
            <a:off x="4787241" y="190005"/>
            <a:ext cx="1117329" cy="3687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 anchor="ctr">
            <a:noAutofit/>
          </a:bodyPr>
          <a:lstStyle/>
          <a:p>
            <a:pPr marL="12700" indent="0" algn="ctr">
              <a:lnSpc>
                <a:spcPct val="100000"/>
              </a:lnSpc>
              <a:spcBef>
                <a:spcPts val="100"/>
              </a:spcBef>
              <a:buFont typeface="Arial" charset="0"/>
              <a:buNone/>
            </a:pPr>
            <a:r>
              <a:rPr sz="1300" b="1" spc="-20" dirty="0">
                <a:solidFill>
                  <a:schemeClr val="accent3"/>
                </a:solidFill>
                <a:latin typeface="Arial"/>
                <a:cs typeface="Arial"/>
              </a:rPr>
              <a:t>PARTIE</a:t>
            </a:r>
            <a:r>
              <a:rPr sz="1300" b="1" spc="-140" dirty="0">
                <a:solidFill>
                  <a:schemeClr val="accent3"/>
                </a:solidFill>
                <a:latin typeface="Arial"/>
                <a:cs typeface="Arial"/>
              </a:rPr>
              <a:t> </a:t>
            </a:r>
            <a:r>
              <a:rPr lang="fr-FR" sz="1300" b="1" dirty="0">
                <a:solidFill>
                  <a:schemeClr val="accent3"/>
                </a:solidFill>
                <a:latin typeface="Arial"/>
                <a:cs typeface="Arial"/>
              </a:rPr>
              <a:t>B</a:t>
            </a:r>
            <a:endParaRPr sz="1300" dirty="0">
              <a:solidFill>
                <a:schemeClr val="accent3"/>
              </a:solidFill>
              <a:latin typeface="Arial"/>
              <a:cs typeface="Arial"/>
            </a:endParaRPr>
          </a:p>
        </p:txBody>
      </p:sp>
      <p:sp>
        <p:nvSpPr>
          <p:cNvPr id="11" name="object 7"/>
          <p:cNvSpPr/>
          <p:nvPr userDrawn="1"/>
        </p:nvSpPr>
        <p:spPr>
          <a:xfrm>
            <a:off x="540000" y="2374647"/>
            <a:ext cx="1153160" cy="0"/>
          </a:xfrm>
          <a:custGeom>
            <a:avLst/>
            <a:gdLst/>
            <a:ahLst/>
            <a:cxnLst/>
            <a:rect l="l" t="t" r="r" b="b"/>
            <a:pathLst>
              <a:path w="1153160">
                <a:moveTo>
                  <a:pt x="0" y="0"/>
                </a:moveTo>
                <a:lnTo>
                  <a:pt x="1152969" y="0"/>
                </a:lnTo>
              </a:path>
            </a:pathLst>
          </a:custGeom>
          <a:ln w="48234">
            <a:solidFill>
              <a:srgbClr val="F99F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561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92">
          <p15:clr>
            <a:srgbClr val="FBAE40"/>
          </p15:clr>
        </p15:guide>
        <p15:guide id="2" pos="336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PHOTO DROIT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  5"/>
          <p:cNvSpPr>
            <a:spLocks noGrp="1"/>
          </p:cNvSpPr>
          <p:nvPr>
            <p:ph type="pic" sz="quarter" idx="13"/>
          </p:nvPr>
        </p:nvSpPr>
        <p:spPr>
          <a:xfrm>
            <a:off x="5546725" y="2551113"/>
            <a:ext cx="4410075" cy="4291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600" y="1620000"/>
            <a:ext cx="9431151" cy="558000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25600" y="2550695"/>
            <a:ext cx="4620638" cy="4291150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274638" indent="0">
              <a:buFont typeface="Arial" charset="0"/>
              <a:buNone/>
              <a:tabLst/>
              <a:defRPr sz="1400" b="1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5146238" y="7040542"/>
            <a:ext cx="404427" cy="40442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42637" y="7039016"/>
            <a:ext cx="404427" cy="404427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013FF039-9A46-4C41-B0D3-98AD58FEE03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608" y="242604"/>
            <a:ext cx="524487" cy="514893"/>
          </a:xfrm>
          <a:prstGeom prst="rect">
            <a:avLst/>
          </a:prstGeom>
        </p:spPr>
      </p:pic>
      <p:sp>
        <p:nvSpPr>
          <p:cNvPr id="15" name="object 2"/>
          <p:cNvSpPr txBox="1"/>
          <p:nvPr userDrawn="1"/>
        </p:nvSpPr>
        <p:spPr>
          <a:xfrm>
            <a:off x="4787241" y="190005"/>
            <a:ext cx="1117329" cy="3687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 anchor="ctr">
            <a:noAutofit/>
          </a:bodyPr>
          <a:lstStyle/>
          <a:p>
            <a:pPr marL="12700" indent="0" algn="ctr">
              <a:lnSpc>
                <a:spcPct val="100000"/>
              </a:lnSpc>
              <a:spcBef>
                <a:spcPts val="100"/>
              </a:spcBef>
              <a:buFont typeface="Arial" charset="0"/>
              <a:buNone/>
            </a:pPr>
            <a:r>
              <a:rPr sz="1300" b="1" spc="-20" dirty="0">
                <a:solidFill>
                  <a:schemeClr val="accent3"/>
                </a:solidFill>
                <a:latin typeface="Arial"/>
                <a:cs typeface="Arial"/>
              </a:rPr>
              <a:t>PARTIE</a:t>
            </a:r>
            <a:r>
              <a:rPr sz="1300" b="1" spc="-140" dirty="0">
                <a:solidFill>
                  <a:schemeClr val="accent3"/>
                </a:solidFill>
                <a:latin typeface="Arial"/>
                <a:cs typeface="Arial"/>
              </a:rPr>
              <a:t> </a:t>
            </a:r>
            <a:r>
              <a:rPr lang="fr-FR" sz="1300" b="1" dirty="0">
                <a:solidFill>
                  <a:schemeClr val="accent3"/>
                </a:solidFill>
                <a:latin typeface="Arial"/>
                <a:cs typeface="Arial"/>
              </a:rPr>
              <a:t>B</a:t>
            </a:r>
            <a:endParaRPr sz="1300" dirty="0">
              <a:solidFill>
                <a:schemeClr val="accent3"/>
              </a:solidFill>
              <a:latin typeface="Arial"/>
              <a:cs typeface="Arial"/>
            </a:endParaRPr>
          </a:p>
        </p:txBody>
      </p:sp>
      <p:sp>
        <p:nvSpPr>
          <p:cNvPr id="16" name="object 7"/>
          <p:cNvSpPr/>
          <p:nvPr userDrawn="1"/>
        </p:nvSpPr>
        <p:spPr>
          <a:xfrm>
            <a:off x="540000" y="2374647"/>
            <a:ext cx="1153160" cy="0"/>
          </a:xfrm>
          <a:custGeom>
            <a:avLst/>
            <a:gdLst/>
            <a:ahLst/>
            <a:cxnLst/>
            <a:rect l="l" t="t" r="r" b="b"/>
            <a:pathLst>
              <a:path w="1153160">
                <a:moveTo>
                  <a:pt x="0" y="0"/>
                </a:moveTo>
                <a:lnTo>
                  <a:pt x="1152969" y="0"/>
                </a:lnTo>
              </a:path>
            </a:pathLst>
          </a:custGeom>
          <a:ln w="48234">
            <a:solidFill>
              <a:srgbClr val="F99F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687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PHOTO GAUCH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  5"/>
          <p:cNvSpPr>
            <a:spLocks noGrp="1"/>
          </p:cNvSpPr>
          <p:nvPr>
            <p:ph type="pic" sz="quarter" idx="13" hasCustomPrompt="1"/>
          </p:nvPr>
        </p:nvSpPr>
        <p:spPr>
          <a:xfrm>
            <a:off x="525463" y="2551113"/>
            <a:ext cx="4406900" cy="4291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6113" y="2550695"/>
            <a:ext cx="4620638" cy="4291150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274638" indent="0">
              <a:buFont typeface="Arial" charset="0"/>
              <a:buNone/>
              <a:tabLst/>
              <a:defRPr sz="1400" b="1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600" y="1620000"/>
            <a:ext cx="9431151" cy="558000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2" name="Ellipse 11"/>
          <p:cNvSpPr/>
          <p:nvPr userDrawn="1"/>
        </p:nvSpPr>
        <p:spPr>
          <a:xfrm>
            <a:off x="5146238" y="7040542"/>
            <a:ext cx="404427" cy="40442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42637" y="7039016"/>
            <a:ext cx="404427" cy="404427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013FF039-9A46-4C41-B0D3-98AD58FEE03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608" y="242604"/>
            <a:ext cx="524487" cy="514893"/>
          </a:xfrm>
          <a:prstGeom prst="rect">
            <a:avLst/>
          </a:prstGeom>
        </p:spPr>
      </p:pic>
      <p:sp>
        <p:nvSpPr>
          <p:cNvPr id="15" name="object 2"/>
          <p:cNvSpPr txBox="1"/>
          <p:nvPr userDrawn="1"/>
        </p:nvSpPr>
        <p:spPr>
          <a:xfrm>
            <a:off x="4787241" y="190005"/>
            <a:ext cx="1117329" cy="3687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 anchor="ctr">
            <a:noAutofit/>
          </a:bodyPr>
          <a:lstStyle/>
          <a:p>
            <a:pPr marL="12700" indent="0" algn="ctr">
              <a:lnSpc>
                <a:spcPct val="100000"/>
              </a:lnSpc>
              <a:spcBef>
                <a:spcPts val="100"/>
              </a:spcBef>
              <a:buFont typeface="Arial" charset="0"/>
              <a:buNone/>
            </a:pPr>
            <a:r>
              <a:rPr sz="1300" b="1" spc="-20" dirty="0">
                <a:solidFill>
                  <a:schemeClr val="accent3"/>
                </a:solidFill>
                <a:latin typeface="Arial"/>
                <a:cs typeface="Arial"/>
              </a:rPr>
              <a:t>PARTIE</a:t>
            </a:r>
            <a:r>
              <a:rPr sz="1300" b="1" spc="-140" dirty="0">
                <a:solidFill>
                  <a:schemeClr val="accent3"/>
                </a:solidFill>
                <a:latin typeface="Arial"/>
                <a:cs typeface="Arial"/>
              </a:rPr>
              <a:t> </a:t>
            </a:r>
            <a:r>
              <a:rPr lang="fr-FR" sz="1300" b="1" dirty="0">
                <a:solidFill>
                  <a:schemeClr val="accent3"/>
                </a:solidFill>
                <a:latin typeface="Arial"/>
                <a:cs typeface="Arial"/>
              </a:rPr>
              <a:t>B</a:t>
            </a:r>
            <a:endParaRPr sz="1300" dirty="0">
              <a:solidFill>
                <a:schemeClr val="accent3"/>
              </a:solidFill>
              <a:latin typeface="Arial"/>
              <a:cs typeface="Arial"/>
            </a:endParaRPr>
          </a:p>
        </p:txBody>
      </p:sp>
      <p:sp>
        <p:nvSpPr>
          <p:cNvPr id="16" name="object 7"/>
          <p:cNvSpPr/>
          <p:nvPr userDrawn="1"/>
        </p:nvSpPr>
        <p:spPr>
          <a:xfrm>
            <a:off x="540000" y="2374647"/>
            <a:ext cx="1153160" cy="0"/>
          </a:xfrm>
          <a:custGeom>
            <a:avLst/>
            <a:gdLst/>
            <a:ahLst/>
            <a:cxnLst/>
            <a:rect l="l" t="t" r="r" b="b"/>
            <a:pathLst>
              <a:path w="1153160">
                <a:moveTo>
                  <a:pt x="0" y="0"/>
                </a:moveTo>
                <a:lnTo>
                  <a:pt x="1152969" y="0"/>
                </a:lnTo>
              </a:path>
            </a:pathLst>
          </a:custGeom>
          <a:ln w="48234">
            <a:solidFill>
              <a:srgbClr val="F99F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5382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INTRO ET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  4"/>
          <p:cNvSpPr>
            <a:spLocks noGrp="1"/>
          </p:cNvSpPr>
          <p:nvPr>
            <p:ph type="pic" sz="quarter" idx="13"/>
          </p:nvPr>
        </p:nvSpPr>
        <p:spPr>
          <a:xfrm>
            <a:off x="5546725" y="3435350"/>
            <a:ext cx="4410075" cy="34210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205" y="2679404"/>
            <a:ext cx="9432545" cy="571811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="1"/>
            </a:lvl1pPr>
            <a:lvl2pPr marL="506395" indent="0">
              <a:buNone/>
              <a:defRPr sz="2215" b="1"/>
            </a:lvl2pPr>
            <a:lvl3pPr marL="1012789" indent="0">
              <a:buNone/>
              <a:defRPr sz="1994" b="1"/>
            </a:lvl3pPr>
            <a:lvl4pPr marL="1519184" indent="0">
              <a:buNone/>
              <a:defRPr sz="1772" b="1"/>
            </a:lvl4pPr>
            <a:lvl5pPr marL="2025579" indent="0">
              <a:buNone/>
              <a:defRPr sz="1772" b="1"/>
            </a:lvl5pPr>
            <a:lvl6pPr marL="2531974" indent="0">
              <a:buNone/>
              <a:defRPr sz="1772" b="1"/>
            </a:lvl6pPr>
            <a:lvl7pPr marL="3038368" indent="0">
              <a:buNone/>
              <a:defRPr sz="1772" b="1"/>
            </a:lvl7pPr>
            <a:lvl8pPr marL="3544763" indent="0">
              <a:buNone/>
              <a:defRPr sz="1772" b="1"/>
            </a:lvl8pPr>
            <a:lvl9pPr marL="4051158" indent="0">
              <a:buNone/>
              <a:defRPr sz="1772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4205" y="3435846"/>
            <a:ext cx="4622033" cy="3420065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01638" indent="0">
              <a:buNone/>
              <a:tabLst/>
              <a:defRPr sz="1400" b="1">
                <a:solidFill>
                  <a:schemeClr val="accent3"/>
                </a:solidFill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525599" y="1620000"/>
            <a:ext cx="9431151" cy="5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127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5" name="object 7"/>
          <p:cNvSpPr/>
          <p:nvPr userDrawn="1"/>
        </p:nvSpPr>
        <p:spPr>
          <a:xfrm>
            <a:off x="540000" y="2374647"/>
            <a:ext cx="1153160" cy="0"/>
          </a:xfrm>
          <a:custGeom>
            <a:avLst/>
            <a:gdLst/>
            <a:ahLst/>
            <a:cxnLst/>
            <a:rect l="l" t="t" r="r" b="b"/>
            <a:pathLst>
              <a:path w="1153160">
                <a:moveTo>
                  <a:pt x="0" y="0"/>
                </a:moveTo>
                <a:lnTo>
                  <a:pt x="1152969" y="0"/>
                </a:lnTo>
              </a:path>
            </a:pathLst>
          </a:custGeom>
          <a:ln w="48234">
            <a:solidFill>
              <a:srgbClr val="F99F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Ellipse 15"/>
          <p:cNvSpPr/>
          <p:nvPr userDrawn="1"/>
        </p:nvSpPr>
        <p:spPr>
          <a:xfrm>
            <a:off x="5146238" y="7040542"/>
            <a:ext cx="404427" cy="40442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b="1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42637" y="7039016"/>
            <a:ext cx="404427" cy="404427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013FF039-9A46-4C41-B0D3-98AD58FEE03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608" y="242604"/>
            <a:ext cx="524487" cy="514893"/>
          </a:xfrm>
          <a:prstGeom prst="rect">
            <a:avLst/>
          </a:prstGeom>
        </p:spPr>
      </p:pic>
      <p:sp>
        <p:nvSpPr>
          <p:cNvPr id="19" name="object 2"/>
          <p:cNvSpPr txBox="1"/>
          <p:nvPr userDrawn="1"/>
        </p:nvSpPr>
        <p:spPr>
          <a:xfrm>
            <a:off x="4787241" y="190005"/>
            <a:ext cx="1117329" cy="3687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 anchor="ctr">
            <a:noAutofit/>
          </a:bodyPr>
          <a:lstStyle/>
          <a:p>
            <a:pPr marL="12700" indent="0" algn="ctr">
              <a:lnSpc>
                <a:spcPct val="100000"/>
              </a:lnSpc>
              <a:spcBef>
                <a:spcPts val="100"/>
              </a:spcBef>
              <a:buFont typeface="Arial" charset="0"/>
              <a:buNone/>
            </a:pPr>
            <a:r>
              <a:rPr sz="1300" b="1" spc="-20" dirty="0">
                <a:solidFill>
                  <a:schemeClr val="accent3"/>
                </a:solidFill>
                <a:latin typeface="Arial"/>
                <a:cs typeface="Arial"/>
              </a:rPr>
              <a:t>PARTIE</a:t>
            </a:r>
            <a:r>
              <a:rPr sz="1300" b="1" spc="-140" dirty="0">
                <a:solidFill>
                  <a:schemeClr val="accent3"/>
                </a:solidFill>
                <a:latin typeface="Arial"/>
                <a:cs typeface="Arial"/>
              </a:rPr>
              <a:t> </a:t>
            </a:r>
            <a:r>
              <a:rPr lang="fr-FR" sz="1300" b="1" dirty="0">
                <a:solidFill>
                  <a:schemeClr val="accent3"/>
                </a:solidFill>
                <a:latin typeface="Arial"/>
                <a:cs typeface="Arial"/>
              </a:rPr>
              <a:t>B</a:t>
            </a:r>
            <a:endParaRPr sz="1300" dirty="0">
              <a:solidFill>
                <a:schemeClr val="accent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6386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E ET PHOTO GRAN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599" y="1093712"/>
            <a:ext cx="3659243" cy="1185144"/>
          </a:xfrm>
        </p:spPr>
        <p:txBody>
          <a:bodyPr anchor="t">
            <a:noAutofit/>
          </a:bodyPr>
          <a:lstStyle>
            <a:lvl1pPr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93712"/>
            <a:ext cx="5412730" cy="5398217"/>
          </a:xfrm>
        </p:spPr>
        <p:txBody>
          <a:bodyPr anchor="t">
            <a:noAutofit/>
          </a:bodyPr>
          <a:lstStyle>
            <a:lvl1pPr marL="0" indent="0">
              <a:buNone/>
              <a:defRPr sz="3544"/>
            </a:lvl1pPr>
            <a:lvl2pPr marL="506395" indent="0">
              <a:buNone/>
              <a:defRPr sz="3101"/>
            </a:lvl2pPr>
            <a:lvl3pPr marL="1012789" indent="0">
              <a:buNone/>
              <a:defRPr sz="2658"/>
            </a:lvl3pPr>
            <a:lvl4pPr marL="1519184" indent="0">
              <a:buNone/>
              <a:defRPr sz="2215"/>
            </a:lvl4pPr>
            <a:lvl5pPr marL="2025579" indent="0">
              <a:buNone/>
              <a:defRPr sz="2215"/>
            </a:lvl5pPr>
            <a:lvl6pPr marL="2531974" indent="0">
              <a:buNone/>
              <a:defRPr sz="2215"/>
            </a:lvl6pPr>
            <a:lvl7pPr marL="3038368" indent="0">
              <a:buNone/>
              <a:defRPr sz="2215"/>
            </a:lvl7pPr>
            <a:lvl8pPr marL="3544763" indent="0">
              <a:buNone/>
              <a:defRPr sz="2215"/>
            </a:lvl8pPr>
            <a:lvl9pPr marL="4051158" indent="0">
              <a:buNone/>
              <a:defRPr sz="2215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600" y="2469600"/>
            <a:ext cx="3659243" cy="403028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506395" indent="0">
              <a:buNone/>
              <a:defRPr sz="1551"/>
            </a:lvl2pPr>
            <a:lvl3pPr marL="1012789" indent="0">
              <a:buNone/>
              <a:defRPr sz="1329"/>
            </a:lvl3pPr>
            <a:lvl4pPr marL="1519184" indent="0">
              <a:buNone/>
              <a:defRPr sz="1108"/>
            </a:lvl4pPr>
            <a:lvl5pPr marL="2025579" indent="0">
              <a:buNone/>
              <a:defRPr sz="1108"/>
            </a:lvl5pPr>
            <a:lvl6pPr marL="2531974" indent="0">
              <a:buNone/>
              <a:defRPr sz="1108"/>
            </a:lvl6pPr>
            <a:lvl7pPr marL="3038368" indent="0">
              <a:buNone/>
              <a:defRPr sz="1108"/>
            </a:lvl7pPr>
            <a:lvl8pPr marL="3544763" indent="0">
              <a:buNone/>
              <a:defRPr sz="1108"/>
            </a:lvl8pPr>
            <a:lvl9pPr marL="4051158" indent="0">
              <a:buNone/>
              <a:defRPr sz="1108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608" y="242604"/>
            <a:ext cx="524487" cy="514893"/>
          </a:xfrm>
          <a:prstGeom prst="rect">
            <a:avLst/>
          </a:prstGeom>
        </p:spPr>
      </p:pic>
      <p:sp>
        <p:nvSpPr>
          <p:cNvPr id="11" name="object 2"/>
          <p:cNvSpPr txBox="1"/>
          <p:nvPr userDrawn="1"/>
        </p:nvSpPr>
        <p:spPr>
          <a:xfrm>
            <a:off x="4787241" y="190005"/>
            <a:ext cx="1117329" cy="3687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 anchor="ctr">
            <a:noAutofit/>
          </a:bodyPr>
          <a:lstStyle/>
          <a:p>
            <a:pPr marL="12700" indent="0" algn="ctr">
              <a:lnSpc>
                <a:spcPct val="100000"/>
              </a:lnSpc>
              <a:spcBef>
                <a:spcPts val="100"/>
              </a:spcBef>
              <a:buFont typeface="Arial" charset="0"/>
              <a:buNone/>
            </a:pPr>
            <a:r>
              <a:rPr sz="1300" b="1" spc="-20" dirty="0">
                <a:solidFill>
                  <a:schemeClr val="accent3"/>
                </a:solidFill>
                <a:latin typeface="Arial"/>
                <a:cs typeface="Arial"/>
              </a:rPr>
              <a:t>PARTIE</a:t>
            </a:r>
            <a:r>
              <a:rPr sz="1300" b="1" spc="-140" dirty="0">
                <a:solidFill>
                  <a:schemeClr val="accent3"/>
                </a:solidFill>
                <a:latin typeface="Arial"/>
                <a:cs typeface="Arial"/>
              </a:rPr>
              <a:t> </a:t>
            </a:r>
            <a:r>
              <a:rPr lang="fr-FR" sz="1300" b="1" dirty="0">
                <a:solidFill>
                  <a:schemeClr val="accent3"/>
                </a:solidFill>
                <a:latin typeface="Arial"/>
                <a:cs typeface="Arial"/>
              </a:rPr>
              <a:t>B</a:t>
            </a:r>
            <a:endParaRPr sz="1300" dirty="0">
              <a:solidFill>
                <a:schemeClr val="accent3"/>
              </a:solidFill>
              <a:latin typeface="Arial"/>
              <a:cs typeface="Arial"/>
            </a:endParaRPr>
          </a:p>
        </p:txBody>
      </p:sp>
      <p:sp>
        <p:nvSpPr>
          <p:cNvPr id="18" name="Ellipse 17"/>
          <p:cNvSpPr/>
          <p:nvPr userDrawn="1"/>
        </p:nvSpPr>
        <p:spPr>
          <a:xfrm>
            <a:off x="5146238" y="7040542"/>
            <a:ext cx="404427" cy="40442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b="1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42637" y="7039016"/>
            <a:ext cx="404427" cy="404427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013FF039-9A46-4C41-B0D3-98AD58FEE03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0" name="object 7"/>
          <p:cNvSpPr/>
          <p:nvPr userDrawn="1"/>
        </p:nvSpPr>
        <p:spPr>
          <a:xfrm>
            <a:off x="540000" y="2374647"/>
            <a:ext cx="1153160" cy="0"/>
          </a:xfrm>
          <a:custGeom>
            <a:avLst/>
            <a:gdLst/>
            <a:ahLst/>
            <a:cxnLst/>
            <a:rect l="l" t="t" r="r" b="b"/>
            <a:pathLst>
              <a:path w="1153160">
                <a:moveTo>
                  <a:pt x="0" y="0"/>
                </a:moveTo>
                <a:lnTo>
                  <a:pt x="1152969" y="0"/>
                </a:lnTo>
              </a:path>
            </a:pathLst>
          </a:custGeom>
          <a:ln w="48234">
            <a:solidFill>
              <a:srgbClr val="F99F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242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ENC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599" y="1620000"/>
            <a:ext cx="9431151" cy="558000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2577902"/>
            <a:ext cx="6750816" cy="42705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849295" indent="-342900">
              <a:buClrTx/>
              <a:buFont typeface="+mj-lt"/>
              <a:buAutoNum type="arabicPeriod"/>
              <a:defRPr sz="2000" b="1">
                <a:solidFill>
                  <a:schemeClr val="accent2"/>
                </a:solidFill>
                <a:latin typeface="+mj-lt"/>
              </a:defRPr>
            </a:lvl2pPr>
            <a:lvl3pPr marL="1200150" indent="-342900">
              <a:buFont typeface="+mj-lt"/>
              <a:buAutoNum type="alphaLcPeriod"/>
              <a:tabLst/>
              <a:defRPr sz="1600" b="1" u="none" baseline="0">
                <a:solidFill>
                  <a:schemeClr val="accent3"/>
                </a:solidFill>
                <a:latin typeface="+mj-lt"/>
              </a:defRPr>
            </a:lvl3pPr>
            <a:lvl4pPr marL="1519185" indent="0">
              <a:buNone/>
              <a:defRPr sz="1400"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1" name="object 7"/>
          <p:cNvSpPr/>
          <p:nvPr userDrawn="1"/>
        </p:nvSpPr>
        <p:spPr>
          <a:xfrm>
            <a:off x="540000" y="2374647"/>
            <a:ext cx="1153160" cy="0"/>
          </a:xfrm>
          <a:custGeom>
            <a:avLst/>
            <a:gdLst/>
            <a:ahLst/>
            <a:cxnLst/>
            <a:rect l="l" t="t" r="r" b="b"/>
            <a:pathLst>
              <a:path w="1153160">
                <a:moveTo>
                  <a:pt x="0" y="0"/>
                </a:moveTo>
                <a:lnTo>
                  <a:pt x="1152969" y="0"/>
                </a:lnTo>
              </a:path>
            </a:pathLst>
          </a:custGeom>
          <a:ln w="48234">
            <a:solidFill>
              <a:srgbClr val="F99F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ZoneTexte 3"/>
          <p:cNvSpPr txBox="1"/>
          <p:nvPr userDrawn="1"/>
        </p:nvSpPr>
        <p:spPr>
          <a:xfrm>
            <a:off x="7424928" y="2577902"/>
            <a:ext cx="2531822" cy="4270550"/>
          </a:xfrm>
          <a:prstGeom prst="rect">
            <a:avLst/>
          </a:prstGeom>
          <a:solidFill>
            <a:schemeClr val="accent3"/>
          </a:solidFill>
        </p:spPr>
        <p:txBody>
          <a:bodyPr wrap="square" tIns="180000" rtlCol="0">
            <a:noAutofit/>
          </a:bodyPr>
          <a:lstStyle/>
          <a:p>
            <a:pPr algn="ctr"/>
            <a:r>
              <a:rPr lang="fr-FR" b="1" dirty="0">
                <a:solidFill>
                  <a:schemeClr val="bg2"/>
                </a:solidFill>
              </a:rPr>
              <a:t>Titre de l’encart</a:t>
            </a:r>
          </a:p>
          <a:p>
            <a:pPr marL="179705" marR="217170">
              <a:lnSpc>
                <a:spcPct val="100000"/>
              </a:lnSpc>
              <a:spcBef>
                <a:spcPts val="1400"/>
              </a:spcBef>
            </a:pPr>
            <a:r>
              <a:rPr lang="fr-FR" sz="1400" dirty="0">
                <a:solidFill>
                  <a:schemeClr val="bg2"/>
                </a:solidFill>
              </a:rPr>
              <a:t>Texte</a:t>
            </a:r>
            <a:r>
              <a:rPr lang="fr-FR" sz="1400" baseline="0" dirty="0">
                <a:solidFill>
                  <a:schemeClr val="bg2"/>
                </a:solidFill>
              </a:rPr>
              <a:t> de l’encart</a:t>
            </a:r>
            <a:endParaRPr lang="fr-FR" sz="1400" dirty="0">
              <a:solidFill>
                <a:schemeClr val="bg2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608" y="242604"/>
            <a:ext cx="524487" cy="514893"/>
          </a:xfrm>
          <a:prstGeom prst="rect">
            <a:avLst/>
          </a:prstGeom>
        </p:spPr>
      </p:pic>
      <p:sp>
        <p:nvSpPr>
          <p:cNvPr id="12" name="object 2"/>
          <p:cNvSpPr txBox="1"/>
          <p:nvPr userDrawn="1"/>
        </p:nvSpPr>
        <p:spPr>
          <a:xfrm>
            <a:off x="4787241" y="190005"/>
            <a:ext cx="1117329" cy="3687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 anchor="ctr">
            <a:noAutofit/>
          </a:bodyPr>
          <a:lstStyle/>
          <a:p>
            <a:pPr marL="12700" indent="0" algn="ctr">
              <a:lnSpc>
                <a:spcPct val="100000"/>
              </a:lnSpc>
              <a:spcBef>
                <a:spcPts val="100"/>
              </a:spcBef>
              <a:buFont typeface="Arial" charset="0"/>
              <a:buNone/>
            </a:pPr>
            <a:r>
              <a:rPr sz="1300" b="1" spc="-20" dirty="0">
                <a:solidFill>
                  <a:schemeClr val="accent3"/>
                </a:solidFill>
                <a:latin typeface="Arial"/>
                <a:cs typeface="Arial"/>
              </a:rPr>
              <a:t>PARTIE</a:t>
            </a:r>
            <a:r>
              <a:rPr sz="1300" b="1" spc="-140" dirty="0">
                <a:solidFill>
                  <a:schemeClr val="accent3"/>
                </a:solidFill>
                <a:latin typeface="Arial"/>
                <a:cs typeface="Arial"/>
              </a:rPr>
              <a:t> </a:t>
            </a:r>
            <a:r>
              <a:rPr lang="fr-FR" sz="1300" b="1" dirty="0">
                <a:solidFill>
                  <a:schemeClr val="accent3"/>
                </a:solidFill>
                <a:latin typeface="Arial"/>
                <a:cs typeface="Arial"/>
              </a:rPr>
              <a:t>B</a:t>
            </a:r>
            <a:endParaRPr sz="1300" dirty="0">
              <a:solidFill>
                <a:schemeClr val="accent3"/>
              </a:solidFill>
              <a:latin typeface="Arial"/>
              <a:cs typeface="Arial"/>
            </a:endParaRPr>
          </a:p>
        </p:txBody>
      </p:sp>
      <p:sp>
        <p:nvSpPr>
          <p:cNvPr id="13" name="Ellipse 12"/>
          <p:cNvSpPr/>
          <p:nvPr userDrawn="1"/>
        </p:nvSpPr>
        <p:spPr>
          <a:xfrm>
            <a:off x="5146238" y="7040542"/>
            <a:ext cx="404427" cy="40442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b="1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42637" y="7039016"/>
            <a:ext cx="404427" cy="404427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013FF039-9A46-4C41-B0D3-98AD58FEE03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4252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92">
          <p15:clr>
            <a:srgbClr val="FBAE40"/>
          </p15:clr>
        </p15:guide>
        <p15:guide id="2" pos="336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UVER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 userDrawn="1"/>
        </p:nvSpPr>
        <p:spPr>
          <a:xfrm>
            <a:off x="540004" y="360019"/>
            <a:ext cx="9611996" cy="31150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 userDrawn="1"/>
        </p:nvSpPr>
        <p:spPr>
          <a:xfrm>
            <a:off x="540004" y="3475100"/>
            <a:ext cx="9611995" cy="3005455"/>
          </a:xfrm>
          <a:custGeom>
            <a:avLst/>
            <a:gdLst/>
            <a:ahLst/>
            <a:cxnLst/>
            <a:rect l="l" t="t" r="r" b="b"/>
            <a:pathLst>
              <a:path w="9611995" h="3005454">
                <a:moveTo>
                  <a:pt x="0" y="3004908"/>
                </a:moveTo>
                <a:lnTo>
                  <a:pt x="9611995" y="3004908"/>
                </a:lnTo>
                <a:lnTo>
                  <a:pt x="9611995" y="0"/>
                </a:lnTo>
                <a:lnTo>
                  <a:pt x="0" y="0"/>
                </a:lnTo>
                <a:lnTo>
                  <a:pt x="0" y="300490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52255" y="5131469"/>
            <a:ext cx="2193595" cy="896921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8" name="object 5"/>
          <p:cNvSpPr/>
          <p:nvPr userDrawn="1"/>
        </p:nvSpPr>
        <p:spPr>
          <a:xfrm>
            <a:off x="4961385" y="4878555"/>
            <a:ext cx="775335" cy="0"/>
          </a:xfrm>
          <a:custGeom>
            <a:avLst/>
            <a:gdLst/>
            <a:ahLst/>
            <a:cxnLst/>
            <a:rect l="l" t="t" r="r" b="b"/>
            <a:pathLst>
              <a:path w="775335">
                <a:moveTo>
                  <a:pt x="0" y="0"/>
                </a:moveTo>
                <a:lnTo>
                  <a:pt x="774725" y="0"/>
                </a:lnTo>
              </a:path>
            </a:pathLst>
          </a:custGeom>
          <a:ln w="30924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422" y="2242586"/>
            <a:ext cx="4218967" cy="235370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32" y="5573581"/>
            <a:ext cx="1181985" cy="67782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596" y="6782946"/>
            <a:ext cx="1404618" cy="46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OSITION DE PHOTO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5"/>
          <p:cNvSpPr>
            <a:spLocks noGrp="1"/>
          </p:cNvSpPr>
          <p:nvPr>
            <p:ph type="pic" sz="quarter" idx="14"/>
          </p:nvPr>
        </p:nvSpPr>
        <p:spPr>
          <a:xfrm>
            <a:off x="6554189" y="977456"/>
            <a:ext cx="1677912" cy="2318637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8" name="Espace réservé pour une image  5"/>
          <p:cNvSpPr>
            <a:spLocks noGrp="1"/>
          </p:cNvSpPr>
          <p:nvPr>
            <p:ph type="pic" sz="quarter" idx="15"/>
          </p:nvPr>
        </p:nvSpPr>
        <p:spPr>
          <a:xfrm>
            <a:off x="3048798" y="3603902"/>
            <a:ext cx="1593126" cy="2499186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5"/>
          <p:cNvSpPr>
            <a:spLocks noGrp="1"/>
          </p:cNvSpPr>
          <p:nvPr>
            <p:ph type="pic" sz="quarter" idx="18"/>
          </p:nvPr>
        </p:nvSpPr>
        <p:spPr>
          <a:xfrm>
            <a:off x="2414987" y="2402958"/>
            <a:ext cx="2226937" cy="1073684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5"/>
          <p:cNvSpPr>
            <a:spLocks noGrp="1"/>
          </p:cNvSpPr>
          <p:nvPr>
            <p:ph type="pic" sz="quarter" idx="16"/>
          </p:nvPr>
        </p:nvSpPr>
        <p:spPr>
          <a:xfrm>
            <a:off x="1323965" y="2604110"/>
            <a:ext cx="1593126" cy="2499186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2" name="Espace réservé pour une image  5"/>
          <p:cNvSpPr>
            <a:spLocks noGrp="1"/>
          </p:cNvSpPr>
          <p:nvPr>
            <p:ph type="pic" sz="quarter" idx="19"/>
          </p:nvPr>
        </p:nvSpPr>
        <p:spPr>
          <a:xfrm>
            <a:off x="4749946" y="5252483"/>
            <a:ext cx="2170112" cy="1607509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5"/>
          <p:cNvSpPr>
            <a:spLocks noGrp="1"/>
          </p:cNvSpPr>
          <p:nvPr>
            <p:ph type="pic" sz="quarter" idx="20"/>
          </p:nvPr>
        </p:nvSpPr>
        <p:spPr>
          <a:xfrm>
            <a:off x="6582799" y="3434113"/>
            <a:ext cx="2943970" cy="2227292"/>
          </a:xfr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4" name="Espace réservé pour une image  5"/>
          <p:cNvSpPr>
            <a:spLocks noGrp="1"/>
          </p:cNvSpPr>
          <p:nvPr>
            <p:ph type="pic" sz="quarter" idx="21"/>
          </p:nvPr>
        </p:nvSpPr>
        <p:spPr>
          <a:xfrm>
            <a:off x="3947477" y="791731"/>
            <a:ext cx="1690285" cy="1536634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5" name="Espace réservé pour une image  5"/>
          <p:cNvSpPr>
            <a:spLocks noGrp="1"/>
          </p:cNvSpPr>
          <p:nvPr>
            <p:ph type="pic" sz="quarter" idx="22"/>
          </p:nvPr>
        </p:nvSpPr>
        <p:spPr>
          <a:xfrm>
            <a:off x="2252235" y="5230556"/>
            <a:ext cx="1593126" cy="164472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6" name="Espace réservé pour une image  5"/>
          <p:cNvSpPr>
            <a:spLocks noGrp="1"/>
          </p:cNvSpPr>
          <p:nvPr>
            <p:ph type="pic" sz="quarter" idx="13"/>
          </p:nvPr>
        </p:nvSpPr>
        <p:spPr>
          <a:xfrm>
            <a:off x="4749945" y="2104508"/>
            <a:ext cx="2170112" cy="2998788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608" y="242604"/>
            <a:ext cx="524487" cy="514893"/>
          </a:xfrm>
          <a:prstGeom prst="rect">
            <a:avLst/>
          </a:prstGeom>
        </p:spPr>
      </p:pic>
      <p:sp>
        <p:nvSpPr>
          <p:cNvPr id="17" name="object 2"/>
          <p:cNvSpPr txBox="1"/>
          <p:nvPr userDrawn="1"/>
        </p:nvSpPr>
        <p:spPr>
          <a:xfrm>
            <a:off x="4787241" y="190005"/>
            <a:ext cx="1117329" cy="3687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 anchor="ctr">
            <a:noAutofit/>
          </a:bodyPr>
          <a:lstStyle/>
          <a:p>
            <a:pPr marL="12700" indent="0" algn="ctr">
              <a:lnSpc>
                <a:spcPct val="100000"/>
              </a:lnSpc>
              <a:spcBef>
                <a:spcPts val="100"/>
              </a:spcBef>
              <a:buFont typeface="Arial" charset="0"/>
              <a:buNone/>
            </a:pPr>
            <a:r>
              <a:rPr sz="1300" b="1" spc="-20" dirty="0">
                <a:solidFill>
                  <a:schemeClr val="accent3"/>
                </a:solidFill>
                <a:latin typeface="Arial"/>
                <a:cs typeface="Arial"/>
              </a:rPr>
              <a:t>PARTIE</a:t>
            </a:r>
            <a:r>
              <a:rPr sz="1300" b="1" spc="-140" dirty="0">
                <a:solidFill>
                  <a:schemeClr val="accent3"/>
                </a:solidFill>
                <a:latin typeface="Arial"/>
                <a:cs typeface="Arial"/>
              </a:rPr>
              <a:t> </a:t>
            </a:r>
            <a:r>
              <a:rPr lang="fr-FR" sz="1300" b="1" dirty="0">
                <a:solidFill>
                  <a:schemeClr val="accent3"/>
                </a:solidFill>
                <a:latin typeface="Arial"/>
                <a:cs typeface="Arial"/>
              </a:rPr>
              <a:t>B</a:t>
            </a:r>
            <a:endParaRPr sz="1300" dirty="0">
              <a:solidFill>
                <a:schemeClr val="accent3"/>
              </a:solidFill>
              <a:latin typeface="Arial"/>
              <a:cs typeface="Arial"/>
            </a:endParaRPr>
          </a:p>
        </p:txBody>
      </p:sp>
      <p:sp>
        <p:nvSpPr>
          <p:cNvPr id="18" name="Ellipse 17"/>
          <p:cNvSpPr/>
          <p:nvPr userDrawn="1"/>
        </p:nvSpPr>
        <p:spPr>
          <a:xfrm>
            <a:off x="5146238" y="7040542"/>
            <a:ext cx="404427" cy="40442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b="1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5142637" y="7039016"/>
            <a:ext cx="404427" cy="4044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3FF039-9A46-4C41-B0D3-98AD58FEE03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5799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/>
          <p:cNvSpPr/>
          <p:nvPr userDrawn="1"/>
        </p:nvSpPr>
        <p:spPr>
          <a:xfrm>
            <a:off x="540004" y="531628"/>
            <a:ext cx="9611995" cy="6528391"/>
          </a:xfrm>
          <a:custGeom>
            <a:avLst/>
            <a:gdLst/>
            <a:ahLst/>
            <a:cxnLst/>
            <a:rect l="l" t="t" r="r" b="b"/>
            <a:pathLst>
              <a:path w="9611995" h="3005454">
                <a:moveTo>
                  <a:pt x="0" y="3004908"/>
                </a:moveTo>
                <a:lnTo>
                  <a:pt x="9611995" y="3004908"/>
                </a:lnTo>
                <a:lnTo>
                  <a:pt x="9611995" y="0"/>
                </a:lnTo>
                <a:lnTo>
                  <a:pt x="0" y="0"/>
                </a:lnTo>
                <a:lnTo>
                  <a:pt x="0" y="3004908"/>
                </a:lnTo>
                <a:close/>
              </a:path>
            </a:pathLst>
          </a:custGeom>
          <a:solidFill>
            <a:srgbClr val="1B7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9203" y="6133192"/>
            <a:ext cx="2193595" cy="567582"/>
          </a:xfrm>
          <a:noFill/>
          <a:ln>
            <a:noFill/>
          </a:ln>
        </p:spPr>
        <p:txBody>
          <a:bodyPr>
            <a:normAutofit/>
          </a:bodyPr>
          <a:lstStyle>
            <a:lvl1pPr algn="ctr">
              <a:defRPr sz="2000" b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/>
              <a:t>2017</a:t>
            </a:r>
            <a:endParaRPr lang="en-US" dirty="0"/>
          </a:p>
        </p:txBody>
      </p:sp>
      <p:sp>
        <p:nvSpPr>
          <p:cNvPr id="8" name="object 5"/>
          <p:cNvSpPr/>
          <p:nvPr userDrawn="1"/>
        </p:nvSpPr>
        <p:spPr>
          <a:xfrm>
            <a:off x="4961385" y="6069397"/>
            <a:ext cx="775335" cy="0"/>
          </a:xfrm>
          <a:custGeom>
            <a:avLst/>
            <a:gdLst/>
            <a:ahLst/>
            <a:cxnLst/>
            <a:rect l="l" t="t" r="r" b="b"/>
            <a:pathLst>
              <a:path w="775335">
                <a:moveTo>
                  <a:pt x="0" y="0"/>
                </a:moveTo>
                <a:lnTo>
                  <a:pt x="774725" y="0"/>
                </a:lnTo>
              </a:path>
            </a:pathLst>
          </a:custGeom>
          <a:ln w="3092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2141371" y="3352834"/>
            <a:ext cx="6409255" cy="2497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0127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>
                <a:solidFill>
                  <a:schemeClr val="accent2"/>
                </a:solidFill>
              </a:rPr>
              <a:t>CONTACT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Agence</a:t>
            </a:r>
            <a:r>
              <a:rPr lang="fr-FR" baseline="0" dirty="0">
                <a:solidFill>
                  <a:schemeClr val="bg1"/>
                </a:solidFill>
              </a:rPr>
              <a:t> du Bassin Hydraulique du Tensift ABHT</a:t>
            </a:r>
          </a:p>
          <a:p>
            <a:pPr>
              <a:lnSpc>
                <a:spcPct val="150000"/>
              </a:lnSpc>
            </a:pPr>
            <a:r>
              <a:rPr lang="fr-FR" sz="1400" b="0" baseline="0" dirty="0">
                <a:solidFill>
                  <a:schemeClr val="bg1"/>
                </a:solidFill>
              </a:rPr>
              <a:t>Av. </a:t>
            </a:r>
            <a:r>
              <a:rPr lang="fr-FR" sz="1400" b="0" baseline="0" dirty="0" err="1">
                <a:solidFill>
                  <a:schemeClr val="bg1"/>
                </a:solidFill>
              </a:rPr>
              <a:t>Jnane</a:t>
            </a:r>
            <a:r>
              <a:rPr lang="fr-FR" sz="1400" b="0" baseline="0" dirty="0">
                <a:solidFill>
                  <a:schemeClr val="bg1"/>
                </a:solidFill>
              </a:rPr>
              <a:t> El </a:t>
            </a:r>
            <a:r>
              <a:rPr lang="fr-FR" sz="1400" b="0" baseline="0" dirty="0" err="1">
                <a:solidFill>
                  <a:schemeClr val="bg1"/>
                </a:solidFill>
              </a:rPr>
              <a:t>Harti</a:t>
            </a:r>
            <a:endParaRPr lang="fr-FR" sz="1400" b="0" baseline="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1400" b="0" baseline="0" dirty="0">
                <a:solidFill>
                  <a:schemeClr val="bg1"/>
                </a:solidFill>
              </a:rPr>
              <a:t>BP 2388 </a:t>
            </a:r>
            <a:r>
              <a:rPr lang="mr-IN" sz="1400" b="0" baseline="0" dirty="0">
                <a:solidFill>
                  <a:schemeClr val="bg1"/>
                </a:solidFill>
              </a:rPr>
              <a:t>–</a:t>
            </a:r>
            <a:r>
              <a:rPr lang="fr-FR" sz="1400" b="0" baseline="0" dirty="0">
                <a:solidFill>
                  <a:schemeClr val="bg1"/>
                </a:solidFill>
              </a:rPr>
              <a:t> Marrakech </a:t>
            </a:r>
            <a:r>
              <a:rPr lang="mr-IN" sz="1400" b="0" baseline="0" dirty="0">
                <a:solidFill>
                  <a:schemeClr val="bg1"/>
                </a:solidFill>
              </a:rPr>
              <a:t>–</a:t>
            </a:r>
            <a:r>
              <a:rPr lang="fr-FR" sz="1400" b="0" baseline="0" dirty="0">
                <a:solidFill>
                  <a:schemeClr val="bg1"/>
                </a:solidFill>
              </a:rPr>
              <a:t>Maroc</a:t>
            </a:r>
          </a:p>
          <a:p>
            <a:pPr>
              <a:lnSpc>
                <a:spcPct val="150000"/>
              </a:lnSpc>
            </a:pPr>
            <a:r>
              <a:rPr lang="fr-FR" sz="1400" b="0" baseline="0" dirty="0">
                <a:solidFill>
                  <a:schemeClr val="bg1"/>
                </a:solidFill>
              </a:rPr>
              <a:t>Tel. +212 (05) 24 44 89 64</a:t>
            </a:r>
          </a:p>
          <a:p>
            <a:pPr>
              <a:lnSpc>
                <a:spcPct val="150000"/>
              </a:lnSpc>
            </a:pPr>
            <a:r>
              <a:rPr lang="fr-FR" sz="1400" b="0" baseline="0" dirty="0">
                <a:solidFill>
                  <a:schemeClr val="bg1"/>
                </a:solidFill>
              </a:rPr>
              <a:t>Fax +212 (05) 24 43 56 20</a:t>
            </a:r>
          </a:p>
          <a:p>
            <a:pPr>
              <a:lnSpc>
                <a:spcPct val="150000"/>
              </a:lnSpc>
            </a:pPr>
            <a:r>
              <a:rPr lang="fr-FR" sz="1400" baseline="0" dirty="0">
                <a:solidFill>
                  <a:schemeClr val="bg1"/>
                </a:solidFill>
              </a:rPr>
              <a:t>E mail </a:t>
            </a:r>
            <a:r>
              <a:rPr lang="fr-FR" sz="1400" baseline="0" dirty="0" err="1">
                <a:solidFill>
                  <a:schemeClr val="bg1"/>
                </a:solidFill>
              </a:rPr>
              <a:t>info@eau-tensift.net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648" y="1405708"/>
            <a:ext cx="3244702" cy="181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95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5635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UVER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/>
          <p:cNvSpPr/>
          <p:nvPr userDrawn="1"/>
        </p:nvSpPr>
        <p:spPr>
          <a:xfrm>
            <a:off x="540004" y="3475100"/>
            <a:ext cx="9611995" cy="3005455"/>
          </a:xfrm>
          <a:custGeom>
            <a:avLst/>
            <a:gdLst/>
            <a:ahLst/>
            <a:cxnLst/>
            <a:rect l="l" t="t" r="r" b="b"/>
            <a:pathLst>
              <a:path w="9611995" h="3005454">
                <a:moveTo>
                  <a:pt x="0" y="3004908"/>
                </a:moveTo>
                <a:lnTo>
                  <a:pt x="9611995" y="3004908"/>
                </a:lnTo>
                <a:lnTo>
                  <a:pt x="9611995" y="0"/>
                </a:lnTo>
                <a:lnTo>
                  <a:pt x="0" y="0"/>
                </a:lnTo>
                <a:lnTo>
                  <a:pt x="0" y="300490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/>
          <p:cNvSpPr/>
          <p:nvPr userDrawn="1"/>
        </p:nvSpPr>
        <p:spPr>
          <a:xfrm>
            <a:off x="540004" y="360019"/>
            <a:ext cx="9612007" cy="3115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52255" y="5131469"/>
            <a:ext cx="2193595" cy="896921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8" name="object 5"/>
          <p:cNvSpPr/>
          <p:nvPr userDrawn="1"/>
        </p:nvSpPr>
        <p:spPr>
          <a:xfrm>
            <a:off x="4961385" y="4878555"/>
            <a:ext cx="775335" cy="0"/>
          </a:xfrm>
          <a:custGeom>
            <a:avLst/>
            <a:gdLst/>
            <a:ahLst/>
            <a:cxnLst/>
            <a:rect l="l" t="t" r="r" b="b"/>
            <a:pathLst>
              <a:path w="775335">
                <a:moveTo>
                  <a:pt x="0" y="0"/>
                </a:moveTo>
                <a:lnTo>
                  <a:pt x="774725" y="0"/>
                </a:lnTo>
              </a:path>
            </a:pathLst>
          </a:custGeom>
          <a:ln w="30924">
            <a:solidFill>
              <a:srgbClr val="F99F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422" y="2242586"/>
            <a:ext cx="4218967" cy="235370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32" y="5573581"/>
            <a:ext cx="1181985" cy="67782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596" y="6782946"/>
            <a:ext cx="1404618" cy="46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6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ERCALAIRE PAR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540004" y="360006"/>
            <a:ext cx="9611995" cy="6123940"/>
          </a:xfrm>
          <a:custGeom>
            <a:avLst/>
            <a:gdLst/>
            <a:ahLst/>
            <a:cxnLst/>
            <a:rect l="l" t="t" r="r" b="b"/>
            <a:pathLst>
              <a:path w="9611995" h="6123940">
                <a:moveTo>
                  <a:pt x="0" y="6123749"/>
                </a:moveTo>
                <a:lnTo>
                  <a:pt x="9611995" y="6123749"/>
                </a:lnTo>
                <a:lnTo>
                  <a:pt x="9611995" y="0"/>
                </a:lnTo>
                <a:lnTo>
                  <a:pt x="0" y="0"/>
                </a:lnTo>
                <a:lnTo>
                  <a:pt x="0" y="6123749"/>
                </a:lnTo>
                <a:close/>
              </a:path>
            </a:pathLst>
          </a:custGeom>
          <a:solidFill>
            <a:srgbClr val="F99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11927" y="4619482"/>
            <a:ext cx="2706373" cy="948690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506395" indent="0" algn="ctr">
              <a:buNone/>
              <a:defRPr sz="2215"/>
            </a:lvl2pPr>
            <a:lvl3pPr marL="1012789" indent="0" algn="ctr">
              <a:buNone/>
              <a:defRPr sz="1994"/>
            </a:lvl3pPr>
            <a:lvl4pPr marL="1519184" indent="0" algn="ctr">
              <a:buNone/>
              <a:defRPr sz="1772"/>
            </a:lvl4pPr>
            <a:lvl5pPr marL="2025579" indent="0" algn="ctr">
              <a:buNone/>
              <a:defRPr sz="1772"/>
            </a:lvl5pPr>
            <a:lvl6pPr marL="2531974" indent="0" algn="ctr">
              <a:buNone/>
              <a:defRPr sz="1772"/>
            </a:lvl6pPr>
            <a:lvl7pPr marL="3038368" indent="0" algn="ctr">
              <a:buNone/>
              <a:defRPr sz="1772"/>
            </a:lvl7pPr>
            <a:lvl8pPr marL="3544763" indent="0" algn="ctr">
              <a:buNone/>
              <a:defRPr sz="1772"/>
            </a:lvl8pPr>
            <a:lvl9pPr marL="4051158" indent="0" algn="ctr">
              <a:buNone/>
              <a:defRPr sz="1772"/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6144" y="1052287"/>
            <a:ext cx="2698930" cy="2651421"/>
          </a:xfrm>
          <a:prstGeom prst="rect">
            <a:avLst/>
          </a:prstGeom>
        </p:spPr>
      </p:pic>
      <p:sp>
        <p:nvSpPr>
          <p:cNvPr id="9" name="object 63"/>
          <p:cNvSpPr/>
          <p:nvPr userDrawn="1"/>
        </p:nvSpPr>
        <p:spPr>
          <a:xfrm>
            <a:off x="4960617" y="4368435"/>
            <a:ext cx="770890" cy="0"/>
          </a:xfrm>
          <a:custGeom>
            <a:avLst/>
            <a:gdLst/>
            <a:ahLst/>
            <a:cxnLst/>
            <a:rect l="l" t="t" r="r" b="b"/>
            <a:pathLst>
              <a:path w="770889">
                <a:moveTo>
                  <a:pt x="0" y="0"/>
                </a:moveTo>
                <a:lnTo>
                  <a:pt x="770763" y="0"/>
                </a:lnTo>
              </a:path>
            </a:pathLst>
          </a:custGeom>
          <a:ln w="30772">
            <a:solidFill>
              <a:srgbClr val="D068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6"/>
          <p:cNvSpPr/>
          <p:nvPr userDrawn="1"/>
        </p:nvSpPr>
        <p:spPr>
          <a:xfrm>
            <a:off x="5251367" y="6694144"/>
            <a:ext cx="0" cy="442595"/>
          </a:xfrm>
          <a:custGeom>
            <a:avLst/>
            <a:gdLst/>
            <a:ahLst/>
            <a:cxnLst/>
            <a:rect l="l" t="t" r="r" b="b"/>
            <a:pathLst>
              <a:path h="442595">
                <a:moveTo>
                  <a:pt x="0" y="0"/>
                </a:moveTo>
                <a:lnTo>
                  <a:pt x="0" y="442086"/>
                </a:lnTo>
              </a:path>
            </a:pathLst>
          </a:custGeom>
          <a:ln w="36004">
            <a:solidFill>
              <a:srgbClr val="1B73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860" y="6688390"/>
            <a:ext cx="1404618" cy="4655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851" y="6673519"/>
            <a:ext cx="887829" cy="495309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 userDrawn="1"/>
        </p:nvSpPr>
        <p:spPr>
          <a:xfrm>
            <a:off x="4699809" y="2962537"/>
            <a:ext cx="1371601" cy="490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012789" rtl="0" eaLnBrk="1" latinLnBrk="0" hangingPunct="1">
              <a:lnSpc>
                <a:spcPct val="90000"/>
              </a:lnSpc>
              <a:spcBef>
                <a:spcPts val="1108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06395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2789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9184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5579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31974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8368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44763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51158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PARTIE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99809" y="1654305"/>
            <a:ext cx="1371601" cy="1413213"/>
          </a:xfrm>
        </p:spPr>
        <p:txBody>
          <a:bodyPr anchor="b">
            <a:noAutofit/>
          </a:bodyPr>
          <a:lstStyle>
            <a:lvl1pPr algn="ctr">
              <a:defRPr sz="105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78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ERCALAIRE PAR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540004" y="360006"/>
            <a:ext cx="9611995" cy="6123940"/>
          </a:xfrm>
          <a:custGeom>
            <a:avLst/>
            <a:gdLst/>
            <a:ahLst/>
            <a:cxnLst/>
            <a:rect l="l" t="t" r="r" b="b"/>
            <a:pathLst>
              <a:path w="9611995" h="6123940">
                <a:moveTo>
                  <a:pt x="0" y="6123749"/>
                </a:moveTo>
                <a:lnTo>
                  <a:pt x="9611995" y="6123749"/>
                </a:lnTo>
                <a:lnTo>
                  <a:pt x="9611995" y="0"/>
                </a:lnTo>
                <a:lnTo>
                  <a:pt x="0" y="0"/>
                </a:lnTo>
                <a:lnTo>
                  <a:pt x="0" y="612374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649" y="1038510"/>
            <a:ext cx="2698930" cy="265142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11927" y="4619482"/>
            <a:ext cx="2706373" cy="948690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506395" indent="0" algn="ctr">
              <a:buNone/>
              <a:defRPr sz="2215"/>
            </a:lvl2pPr>
            <a:lvl3pPr marL="1012789" indent="0" algn="ctr">
              <a:buNone/>
              <a:defRPr sz="1994"/>
            </a:lvl3pPr>
            <a:lvl4pPr marL="1519184" indent="0" algn="ctr">
              <a:buNone/>
              <a:defRPr sz="1772"/>
            </a:lvl4pPr>
            <a:lvl5pPr marL="2025579" indent="0" algn="ctr">
              <a:buNone/>
              <a:defRPr sz="1772"/>
            </a:lvl5pPr>
            <a:lvl6pPr marL="2531974" indent="0" algn="ctr">
              <a:buNone/>
              <a:defRPr sz="1772"/>
            </a:lvl6pPr>
            <a:lvl7pPr marL="3038368" indent="0" algn="ctr">
              <a:buNone/>
              <a:defRPr sz="1772"/>
            </a:lvl7pPr>
            <a:lvl8pPr marL="3544763" indent="0" algn="ctr">
              <a:buNone/>
              <a:defRPr sz="1772"/>
            </a:lvl8pPr>
            <a:lvl9pPr marL="4051158" indent="0" algn="ctr">
              <a:buNone/>
              <a:defRPr sz="1772"/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99809" y="1654305"/>
            <a:ext cx="1371601" cy="1413213"/>
          </a:xfrm>
        </p:spPr>
        <p:txBody>
          <a:bodyPr anchor="b">
            <a:noAutofit/>
          </a:bodyPr>
          <a:lstStyle>
            <a:lvl1pPr algn="ctr">
              <a:defRPr sz="105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9" name="object 63"/>
          <p:cNvSpPr/>
          <p:nvPr userDrawn="1"/>
        </p:nvSpPr>
        <p:spPr>
          <a:xfrm>
            <a:off x="4960617" y="4368435"/>
            <a:ext cx="770890" cy="0"/>
          </a:xfrm>
          <a:custGeom>
            <a:avLst/>
            <a:gdLst/>
            <a:ahLst/>
            <a:cxnLst/>
            <a:rect l="l" t="t" r="r" b="b"/>
            <a:pathLst>
              <a:path w="770889">
                <a:moveTo>
                  <a:pt x="0" y="0"/>
                </a:moveTo>
                <a:lnTo>
                  <a:pt x="770763" y="0"/>
                </a:lnTo>
              </a:path>
            </a:pathLst>
          </a:custGeom>
          <a:ln w="30772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99809" y="2962537"/>
            <a:ext cx="1371601" cy="490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012789" rtl="0" eaLnBrk="1" latinLnBrk="0" hangingPunct="1">
              <a:lnSpc>
                <a:spcPct val="90000"/>
              </a:lnSpc>
              <a:spcBef>
                <a:spcPts val="1108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06395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2789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9184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5579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31974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8368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44763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51158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PARTIE</a:t>
            </a:r>
            <a:endParaRPr lang="en-US" dirty="0"/>
          </a:p>
        </p:txBody>
      </p:sp>
      <p:sp>
        <p:nvSpPr>
          <p:cNvPr id="14" name="object 66"/>
          <p:cNvSpPr/>
          <p:nvPr userDrawn="1"/>
        </p:nvSpPr>
        <p:spPr>
          <a:xfrm>
            <a:off x="5251367" y="6694144"/>
            <a:ext cx="0" cy="442595"/>
          </a:xfrm>
          <a:custGeom>
            <a:avLst/>
            <a:gdLst/>
            <a:ahLst/>
            <a:cxnLst/>
            <a:rect l="l" t="t" r="r" b="b"/>
            <a:pathLst>
              <a:path h="442595">
                <a:moveTo>
                  <a:pt x="0" y="0"/>
                </a:moveTo>
                <a:lnTo>
                  <a:pt x="0" y="442086"/>
                </a:lnTo>
              </a:path>
            </a:pathLst>
          </a:custGeom>
          <a:ln w="36004">
            <a:solidFill>
              <a:srgbClr val="1B73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860" y="6688390"/>
            <a:ext cx="1404618" cy="46556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851" y="6673519"/>
            <a:ext cx="887829" cy="49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2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ERCALAIRE PART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540004" y="360006"/>
            <a:ext cx="9611995" cy="6123940"/>
          </a:xfrm>
          <a:custGeom>
            <a:avLst/>
            <a:gdLst/>
            <a:ahLst/>
            <a:cxnLst/>
            <a:rect l="l" t="t" r="r" b="b"/>
            <a:pathLst>
              <a:path w="9611995" h="6123940">
                <a:moveTo>
                  <a:pt x="0" y="6123749"/>
                </a:moveTo>
                <a:lnTo>
                  <a:pt x="9611995" y="6123749"/>
                </a:lnTo>
                <a:lnTo>
                  <a:pt x="9611995" y="0"/>
                </a:lnTo>
                <a:lnTo>
                  <a:pt x="0" y="0"/>
                </a:lnTo>
                <a:lnTo>
                  <a:pt x="0" y="612374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11927" y="4619482"/>
            <a:ext cx="2706373" cy="948690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506395" indent="0" algn="ctr">
              <a:buNone/>
              <a:defRPr sz="2215"/>
            </a:lvl2pPr>
            <a:lvl3pPr marL="1012789" indent="0" algn="ctr">
              <a:buNone/>
              <a:defRPr sz="1994"/>
            </a:lvl3pPr>
            <a:lvl4pPr marL="1519184" indent="0" algn="ctr">
              <a:buNone/>
              <a:defRPr sz="1772"/>
            </a:lvl4pPr>
            <a:lvl5pPr marL="2025579" indent="0" algn="ctr">
              <a:buNone/>
              <a:defRPr sz="1772"/>
            </a:lvl5pPr>
            <a:lvl6pPr marL="2531974" indent="0" algn="ctr">
              <a:buNone/>
              <a:defRPr sz="1772"/>
            </a:lvl6pPr>
            <a:lvl7pPr marL="3038368" indent="0" algn="ctr">
              <a:buNone/>
              <a:defRPr sz="1772"/>
            </a:lvl7pPr>
            <a:lvl8pPr marL="3544763" indent="0" algn="ctr">
              <a:buNone/>
              <a:defRPr sz="1772"/>
            </a:lvl8pPr>
            <a:lvl9pPr marL="4051158" indent="0" algn="ctr">
              <a:buNone/>
              <a:defRPr sz="1772"/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718" y="1038510"/>
            <a:ext cx="2700792" cy="26514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99809" y="1654305"/>
            <a:ext cx="1371601" cy="1413213"/>
          </a:xfrm>
        </p:spPr>
        <p:txBody>
          <a:bodyPr anchor="b">
            <a:noAutofit/>
          </a:bodyPr>
          <a:lstStyle>
            <a:lvl1pPr algn="ctr">
              <a:defRPr sz="105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9" name="object 63"/>
          <p:cNvSpPr/>
          <p:nvPr userDrawn="1"/>
        </p:nvSpPr>
        <p:spPr>
          <a:xfrm>
            <a:off x="4960617" y="4368435"/>
            <a:ext cx="770890" cy="0"/>
          </a:xfrm>
          <a:custGeom>
            <a:avLst/>
            <a:gdLst/>
            <a:ahLst/>
            <a:cxnLst/>
            <a:rect l="l" t="t" r="r" b="b"/>
            <a:pathLst>
              <a:path w="770889">
                <a:moveTo>
                  <a:pt x="0" y="0"/>
                </a:moveTo>
                <a:lnTo>
                  <a:pt x="770763" y="0"/>
                </a:lnTo>
              </a:path>
            </a:pathLst>
          </a:custGeom>
          <a:ln w="30772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99809" y="2962537"/>
            <a:ext cx="1371601" cy="490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012789" rtl="0" eaLnBrk="1" latinLnBrk="0" hangingPunct="1">
              <a:lnSpc>
                <a:spcPct val="90000"/>
              </a:lnSpc>
              <a:spcBef>
                <a:spcPts val="1108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06395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2789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9184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5579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31974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8368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44763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51158" indent="0" algn="ctr" defTabSz="1012789" rtl="0" eaLnBrk="1" latinLnBrk="0" hangingPunct="1">
              <a:lnSpc>
                <a:spcPct val="90000"/>
              </a:lnSpc>
              <a:spcBef>
                <a:spcPts val="554"/>
              </a:spcBef>
              <a:buFont typeface="Arial" panose="020B0604020202020204" pitchFamily="34" charset="0"/>
              <a:buNone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PARTIE</a:t>
            </a:r>
            <a:endParaRPr lang="en-US" dirty="0"/>
          </a:p>
        </p:txBody>
      </p:sp>
      <p:sp>
        <p:nvSpPr>
          <p:cNvPr id="14" name="object 66"/>
          <p:cNvSpPr/>
          <p:nvPr userDrawn="1"/>
        </p:nvSpPr>
        <p:spPr>
          <a:xfrm>
            <a:off x="5251367" y="6694144"/>
            <a:ext cx="0" cy="442595"/>
          </a:xfrm>
          <a:custGeom>
            <a:avLst/>
            <a:gdLst/>
            <a:ahLst/>
            <a:cxnLst/>
            <a:rect l="l" t="t" r="r" b="b"/>
            <a:pathLst>
              <a:path h="442595">
                <a:moveTo>
                  <a:pt x="0" y="0"/>
                </a:moveTo>
                <a:lnTo>
                  <a:pt x="0" y="442086"/>
                </a:lnTo>
              </a:path>
            </a:pathLst>
          </a:custGeom>
          <a:ln w="36004">
            <a:solidFill>
              <a:srgbClr val="1B73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860" y="6688390"/>
            <a:ext cx="1404618" cy="46556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851" y="6673519"/>
            <a:ext cx="887829" cy="49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55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599" y="1620000"/>
            <a:ext cx="9431151" cy="558000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40001" y="2560638"/>
            <a:ext cx="9416750" cy="43164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400452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92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PHOTO DROI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  5"/>
          <p:cNvSpPr>
            <a:spLocks noGrp="1"/>
          </p:cNvSpPr>
          <p:nvPr>
            <p:ph type="pic" sz="quarter" idx="10" hasCustomPrompt="1"/>
          </p:nvPr>
        </p:nvSpPr>
        <p:spPr>
          <a:xfrm>
            <a:off x="5549900" y="2551113"/>
            <a:ext cx="4406900" cy="42910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fr-FR" sz="1400" dirty="0"/>
              <a:t>image</a:t>
            </a:r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600" y="1620000"/>
            <a:ext cx="9431151" cy="558000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25600" y="2550695"/>
            <a:ext cx="4620638" cy="4291150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274638" indent="0">
              <a:buFont typeface="Arial" charset="0"/>
              <a:buNone/>
              <a:tabLst/>
              <a:defRPr sz="1400" b="1">
                <a:solidFill>
                  <a:schemeClr val="accent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8" name="Ellipse 7"/>
          <p:cNvSpPr/>
          <p:nvPr userDrawn="1"/>
        </p:nvSpPr>
        <p:spPr>
          <a:xfrm>
            <a:off x="5146238" y="7040542"/>
            <a:ext cx="404427" cy="4044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b="1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5146238" y="7040541"/>
            <a:ext cx="404427" cy="4044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3FF039-9A46-4C41-B0D3-98AD58FEE03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070" y="242604"/>
            <a:ext cx="525564" cy="514893"/>
          </a:xfrm>
          <a:prstGeom prst="rect">
            <a:avLst/>
          </a:prstGeom>
        </p:spPr>
      </p:pic>
      <p:sp>
        <p:nvSpPr>
          <p:cNvPr id="11" name="object 2"/>
          <p:cNvSpPr txBox="1"/>
          <p:nvPr userDrawn="1"/>
        </p:nvSpPr>
        <p:spPr>
          <a:xfrm>
            <a:off x="4787241" y="190005"/>
            <a:ext cx="1117329" cy="3687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 anchor="ctr">
            <a:noAutofit/>
          </a:bodyPr>
          <a:lstStyle/>
          <a:p>
            <a:pPr marL="12700" indent="0" algn="ctr">
              <a:lnSpc>
                <a:spcPct val="100000"/>
              </a:lnSpc>
              <a:spcBef>
                <a:spcPts val="100"/>
              </a:spcBef>
              <a:buFont typeface="Arial" charset="0"/>
              <a:buNone/>
            </a:pPr>
            <a:r>
              <a:rPr sz="1300" b="1" spc="-20" dirty="0">
                <a:solidFill>
                  <a:srgbClr val="F99F24"/>
                </a:solidFill>
                <a:latin typeface="Arial"/>
                <a:cs typeface="Arial"/>
              </a:rPr>
              <a:t>PARTIE</a:t>
            </a:r>
            <a:r>
              <a:rPr lang="fr-FR" sz="1300" b="1" spc="-140" baseline="0" dirty="0">
                <a:solidFill>
                  <a:srgbClr val="F99F2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99F24"/>
                </a:solidFill>
                <a:latin typeface="Arial"/>
                <a:cs typeface="Arial"/>
              </a:rPr>
              <a:t>A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2" name="object 7"/>
          <p:cNvSpPr/>
          <p:nvPr userDrawn="1"/>
        </p:nvSpPr>
        <p:spPr>
          <a:xfrm>
            <a:off x="540000" y="2374647"/>
            <a:ext cx="1153160" cy="0"/>
          </a:xfrm>
          <a:custGeom>
            <a:avLst/>
            <a:gdLst/>
            <a:ahLst/>
            <a:cxnLst/>
            <a:rect l="l" t="t" r="r" b="b"/>
            <a:pathLst>
              <a:path w="1153160">
                <a:moveTo>
                  <a:pt x="0" y="0"/>
                </a:moveTo>
                <a:lnTo>
                  <a:pt x="1152969" y="0"/>
                </a:lnTo>
              </a:path>
            </a:pathLst>
          </a:custGeom>
          <a:ln w="48234">
            <a:solidFill>
              <a:srgbClr val="F99F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750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PHOTO GAUCHE TEXTE ET PHOTO GAUCH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6113" y="2550695"/>
            <a:ext cx="4620638" cy="4291150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274638" indent="0">
              <a:buFont typeface="Arial" charset="0"/>
              <a:buNone/>
              <a:tabLst/>
              <a:defRPr sz="1400" b="1">
                <a:solidFill>
                  <a:schemeClr val="accent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600" y="1620000"/>
            <a:ext cx="9431151" cy="558000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8" name="Ellipse 7"/>
          <p:cNvSpPr/>
          <p:nvPr userDrawn="1"/>
        </p:nvSpPr>
        <p:spPr>
          <a:xfrm>
            <a:off x="5146238" y="7040542"/>
            <a:ext cx="404427" cy="4044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b="1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5146238" y="7040541"/>
            <a:ext cx="404427" cy="4044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3FF039-9A46-4C41-B0D3-98AD58FEE03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070" y="242604"/>
            <a:ext cx="525564" cy="514893"/>
          </a:xfrm>
          <a:prstGeom prst="rect">
            <a:avLst/>
          </a:prstGeom>
        </p:spPr>
      </p:pic>
      <p:sp>
        <p:nvSpPr>
          <p:cNvPr id="11" name="object 2"/>
          <p:cNvSpPr txBox="1"/>
          <p:nvPr userDrawn="1"/>
        </p:nvSpPr>
        <p:spPr>
          <a:xfrm>
            <a:off x="4787241" y="190005"/>
            <a:ext cx="1117329" cy="3687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 anchor="ctr">
            <a:noAutofit/>
          </a:bodyPr>
          <a:lstStyle/>
          <a:p>
            <a:pPr marL="12700" indent="0" algn="ctr">
              <a:lnSpc>
                <a:spcPct val="100000"/>
              </a:lnSpc>
              <a:spcBef>
                <a:spcPts val="100"/>
              </a:spcBef>
              <a:buFont typeface="Arial" charset="0"/>
              <a:buNone/>
            </a:pPr>
            <a:r>
              <a:rPr sz="1300" b="1" spc="-20" dirty="0">
                <a:solidFill>
                  <a:srgbClr val="F99F24"/>
                </a:solidFill>
                <a:latin typeface="Arial"/>
                <a:cs typeface="Arial"/>
              </a:rPr>
              <a:t>PARTIE</a:t>
            </a:r>
            <a:r>
              <a:rPr lang="fr-FR" sz="1300" b="1" spc="-140" baseline="0" dirty="0">
                <a:solidFill>
                  <a:srgbClr val="F99F2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99F24"/>
                </a:solidFill>
                <a:latin typeface="Arial"/>
                <a:cs typeface="Arial"/>
              </a:rPr>
              <a:t>A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2" name="object 7"/>
          <p:cNvSpPr/>
          <p:nvPr userDrawn="1"/>
        </p:nvSpPr>
        <p:spPr>
          <a:xfrm>
            <a:off x="540000" y="2374647"/>
            <a:ext cx="1153160" cy="0"/>
          </a:xfrm>
          <a:custGeom>
            <a:avLst/>
            <a:gdLst/>
            <a:ahLst/>
            <a:cxnLst/>
            <a:rect l="l" t="t" r="r" b="b"/>
            <a:pathLst>
              <a:path w="1153160">
                <a:moveTo>
                  <a:pt x="0" y="0"/>
                </a:moveTo>
                <a:lnTo>
                  <a:pt x="1152969" y="0"/>
                </a:lnTo>
              </a:path>
            </a:pathLst>
          </a:custGeom>
          <a:ln w="48234">
            <a:solidFill>
              <a:srgbClr val="F99F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Espace réservé pour une image  12"/>
          <p:cNvSpPr>
            <a:spLocks noGrp="1"/>
          </p:cNvSpPr>
          <p:nvPr>
            <p:ph type="pic" sz="quarter" idx="10"/>
          </p:nvPr>
        </p:nvSpPr>
        <p:spPr>
          <a:xfrm>
            <a:off x="540000" y="2550696"/>
            <a:ext cx="4542070" cy="42911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471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4428"/>
            <a:ext cx="9221689" cy="1468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22133"/>
            <a:ext cx="9221689" cy="481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marL="11113" marR="0" lvl="3" indent="0" algn="l" defTabSz="1012789" rtl="0" eaLnBrk="1" fontAlgn="auto" latinLnBrk="0" hangingPunct="1">
              <a:lnSpc>
                <a:spcPct val="90000"/>
              </a:lnSpc>
              <a:spcBef>
                <a:spcPts val="55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texte</a:t>
            </a:r>
          </a:p>
          <a:p>
            <a:pPr lvl="3"/>
            <a:r>
              <a:rPr lang="fr-FR" dirty="0"/>
              <a:t>texte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40542"/>
            <a:ext cx="2405658" cy="4044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A7211-484E-654D-B2AE-58C683E0D4CB}" type="datetime1">
              <a:rPr lang="fr-FR" smtClean="0"/>
              <a:t>13/04/2020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40542"/>
            <a:ext cx="3608487" cy="4044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40542"/>
            <a:ext cx="2405658" cy="4044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FF039-9A46-4C41-B0D3-98AD58FEE0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91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3" r:id="rId2"/>
    <p:sldLayoutId id="2147483672" r:id="rId3"/>
    <p:sldLayoutId id="2147483661" r:id="rId4"/>
    <p:sldLayoutId id="2147483674" r:id="rId5"/>
    <p:sldLayoutId id="2147483675" r:id="rId6"/>
    <p:sldLayoutId id="2147483662" r:id="rId7"/>
    <p:sldLayoutId id="2147483664" r:id="rId8"/>
    <p:sldLayoutId id="2147483677" r:id="rId9"/>
    <p:sldLayoutId id="2147483665" r:id="rId10"/>
    <p:sldLayoutId id="2147483669" r:id="rId11"/>
    <p:sldLayoutId id="2147483685" r:id="rId12"/>
    <p:sldLayoutId id="2147483682" r:id="rId13"/>
    <p:sldLayoutId id="2147483676" r:id="rId14"/>
    <p:sldLayoutId id="2147483678" r:id="rId15"/>
    <p:sldLayoutId id="2147483679" r:id="rId16"/>
    <p:sldLayoutId id="2147483680" r:id="rId17"/>
    <p:sldLayoutId id="2147483681" r:id="rId18"/>
    <p:sldLayoutId id="2147483686" r:id="rId19"/>
    <p:sldLayoutId id="2147483667" r:id="rId20"/>
    <p:sldLayoutId id="2147483684" r:id="rId21"/>
    <p:sldLayoutId id="2147483687" r:id="rId22"/>
  </p:sldLayoutIdLst>
  <p:hf hdr="0" ftr="0" dt="0"/>
  <p:txStyles>
    <p:titleStyle>
      <a:lvl1pPr algn="l" defTabSz="1012789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12789" rtl="0" eaLnBrk="1" latinLnBrk="0" hangingPunct="1">
        <a:lnSpc>
          <a:spcPct val="90000"/>
        </a:lnSpc>
        <a:spcBef>
          <a:spcPts val="1108"/>
        </a:spcBef>
        <a:buFont typeface="+mj-lt"/>
        <a:buNone/>
        <a:defRPr sz="16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849295" indent="-342900" algn="l" defTabSz="1012789" rtl="0" eaLnBrk="1" latinLnBrk="0" hangingPunct="1">
        <a:lnSpc>
          <a:spcPct val="90000"/>
        </a:lnSpc>
        <a:spcBef>
          <a:spcPts val="554"/>
        </a:spcBef>
        <a:buFont typeface="+mj-lt"/>
        <a:buAutoNum type="arabicPeriod"/>
        <a:defRPr sz="2000" b="1" kern="1200">
          <a:solidFill>
            <a:schemeClr val="accent2"/>
          </a:solidFill>
          <a:latin typeface="+mj-lt"/>
          <a:ea typeface="+mn-ea"/>
          <a:cs typeface="+mn-cs"/>
        </a:defRPr>
      </a:lvl2pPr>
      <a:lvl3pPr marL="1355690" indent="-342900" algn="l" defTabSz="1012789" rtl="0" eaLnBrk="1" latinLnBrk="0" hangingPunct="1">
        <a:lnSpc>
          <a:spcPct val="90000"/>
        </a:lnSpc>
        <a:spcBef>
          <a:spcPts val="554"/>
        </a:spcBef>
        <a:buFont typeface="+mj-lt"/>
        <a:buAutoNum type="alphaLcPeriod"/>
        <a:defRPr sz="1600" b="1" u="none" kern="1200">
          <a:solidFill>
            <a:schemeClr val="accent1"/>
          </a:solidFill>
          <a:latin typeface="+mj-lt"/>
          <a:ea typeface="+mn-ea"/>
          <a:cs typeface="+mn-cs"/>
        </a:defRPr>
      </a:lvl3pPr>
      <a:lvl4pPr marL="11113" marR="0" indent="0" algn="l" defTabSz="1012789" rtl="0" eaLnBrk="1" fontAlgn="auto" latinLnBrk="0" hangingPunct="1">
        <a:lnSpc>
          <a:spcPct val="90000"/>
        </a:lnSpc>
        <a:spcBef>
          <a:spcPts val="554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278776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5pPr>
      <a:lvl6pPr marL="2785171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6pPr>
      <a:lvl7pPr marL="3291566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7pPr>
      <a:lvl8pPr marL="3797960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8pPr>
      <a:lvl9pPr marL="4304355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278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1pPr>
      <a:lvl2pPr marL="506395" algn="l" defTabSz="101278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2pPr>
      <a:lvl3pPr marL="1012789" algn="l" defTabSz="101278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3pPr>
      <a:lvl4pPr marL="1519184" algn="l" defTabSz="101278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4pPr>
      <a:lvl5pPr marL="2025579" algn="l" defTabSz="101278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5pPr>
      <a:lvl6pPr marL="2531974" algn="l" defTabSz="101278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6pPr>
      <a:lvl7pPr marL="3038368" algn="l" defTabSz="101278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7pPr>
      <a:lvl8pPr marL="3544763" algn="l" defTabSz="101278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8pPr>
      <a:lvl9pPr marL="4051158" algn="l" defTabSz="101278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926" y="361607"/>
            <a:ext cx="9610568" cy="500317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39926" y="3490420"/>
            <a:ext cx="9610568" cy="3018704"/>
          </a:xfrm>
          <a:custGeom>
            <a:avLst/>
            <a:gdLst/>
            <a:ahLst/>
            <a:cxnLst/>
            <a:rect l="l" t="t" r="r" b="b"/>
            <a:pathLst>
              <a:path w="9611995" h="3005454">
                <a:moveTo>
                  <a:pt x="0" y="3004908"/>
                </a:moveTo>
                <a:lnTo>
                  <a:pt x="9611995" y="3004908"/>
                </a:lnTo>
                <a:lnTo>
                  <a:pt x="9611995" y="0"/>
                </a:lnTo>
                <a:lnTo>
                  <a:pt x="0" y="0"/>
                </a:lnTo>
                <a:lnTo>
                  <a:pt x="0" y="3004908"/>
                </a:lnTo>
                <a:close/>
              </a:path>
            </a:pathLst>
          </a:custGeom>
          <a:solidFill>
            <a:srgbClr val="1B7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050" y="2359742"/>
            <a:ext cx="3887449" cy="216086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4957902" y="4900061"/>
            <a:ext cx="775220" cy="0"/>
          </a:xfrm>
          <a:custGeom>
            <a:avLst/>
            <a:gdLst/>
            <a:ahLst/>
            <a:cxnLst/>
            <a:rect l="l" t="t" r="r" b="b"/>
            <a:pathLst>
              <a:path w="775335">
                <a:moveTo>
                  <a:pt x="0" y="0"/>
                </a:moveTo>
                <a:lnTo>
                  <a:pt x="774725" y="0"/>
                </a:lnTo>
              </a:path>
            </a:pathLst>
          </a:custGeom>
          <a:ln w="30924">
            <a:solidFill>
              <a:srgbClr val="F99F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07386" y="6761678"/>
            <a:ext cx="1501778" cy="3679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1883" y="5602161"/>
            <a:ext cx="1130013" cy="6532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4252255" y="5131469"/>
            <a:ext cx="2193595" cy="896921"/>
          </a:xfrm>
          <a:prstGeom prst="rect">
            <a:avLst/>
          </a:prstGeom>
        </p:spPr>
        <p:txBody>
          <a:bodyPr/>
          <a:lstStyle>
            <a:lvl1pPr algn="l" defTabSz="10127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dirty="0">
                <a:solidFill>
                  <a:schemeClr val="bg1"/>
                </a:solidFill>
              </a:rPr>
              <a:t>Lieu </a:t>
            </a:r>
            <a:br>
              <a:rPr lang="fr-FR" sz="2000" dirty="0">
                <a:solidFill>
                  <a:schemeClr val="bg1"/>
                </a:solidFill>
              </a:rPr>
            </a:br>
            <a:r>
              <a:rPr lang="fr-FR" sz="2000" dirty="0">
                <a:solidFill>
                  <a:schemeClr val="bg1"/>
                </a:solidFill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09727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" y="18682"/>
            <a:ext cx="10718240" cy="75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60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2"/>
            <a:ext cx="10718240" cy="75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3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D97A326-F37D-43A3-B0A0-F4A30102B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90" y="109200"/>
            <a:ext cx="9778832" cy="704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1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DA21198-0E60-42D7-83F2-B9332E78C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685"/>
            <a:ext cx="10691813" cy="716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65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9CB61E3-157C-425C-8AFE-A868892AB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90" y="167611"/>
            <a:ext cx="9778832" cy="72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87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/>
          <p:nvPr/>
        </p:nvSpPr>
        <p:spPr>
          <a:xfrm>
            <a:off x="469900" y="406400"/>
            <a:ext cx="9779000" cy="6769318"/>
          </a:xfrm>
          <a:prstGeom prst="rect">
            <a:avLst/>
          </a:prstGeom>
          <a:solidFill>
            <a:srgbClr val="F0E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7493" y="721338"/>
            <a:ext cx="9431151" cy="558000"/>
          </a:xfrm>
        </p:spPr>
        <p:txBody>
          <a:bodyPr/>
          <a:lstStyle/>
          <a:p>
            <a:r>
              <a:rPr lang="fr-FR" sz="2400" dirty="0"/>
              <a:t>TELECHARGEZ LE PLAN D’ACTION ET LA DECLARATION:</a:t>
            </a:r>
            <a:endParaRPr lang="de-DE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52" y="1647430"/>
            <a:ext cx="3145697" cy="443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323" y="1620000"/>
            <a:ext cx="3131495" cy="445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701592" y="6529245"/>
            <a:ext cx="4804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www.convention-eau-tensift.ma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528904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9916297-8C25-48A5-B302-4EADA3721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9203" y="6133192"/>
            <a:ext cx="2193595" cy="567582"/>
          </a:xfrm>
        </p:spPr>
        <p:txBody>
          <a:bodyPr>
            <a:normAutofit/>
          </a:bodyPr>
          <a:lstStyle/>
          <a:p>
            <a:r>
              <a:rPr lang="en-US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430554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9106" y="420471"/>
            <a:ext cx="9779000" cy="6769318"/>
          </a:xfrm>
          <a:prstGeom prst="rect">
            <a:avLst/>
          </a:prstGeom>
          <a:solidFill>
            <a:srgbClr val="F0E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3E3EFBB4-D9D4-4F18-8D10-E40C84AE7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19" y="640856"/>
            <a:ext cx="10313581" cy="631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49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pture d’écran, horloge&#10;&#10;Description générée automatiquement">
            <a:extLst>
              <a:ext uri="{FF2B5EF4-FFF2-40B4-BE49-F238E27FC236}">
                <a16:creationId xmlns:a16="http://schemas.microsoft.com/office/drawing/2014/main" id="{1A2131FD-BFBF-42CF-9FDA-9E80009BB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19" y="497278"/>
            <a:ext cx="10287775" cy="667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21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98D8970-D7F0-4A4F-B821-54021BFA5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38" y="0"/>
            <a:ext cx="9716336" cy="759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96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3"/>
          <p:cNvSpPr/>
          <p:nvPr/>
        </p:nvSpPr>
        <p:spPr>
          <a:xfrm>
            <a:off x="476250" y="401048"/>
            <a:ext cx="9779000" cy="3426474"/>
          </a:xfrm>
          <a:prstGeom prst="rect">
            <a:avLst/>
          </a:prstGeom>
          <a:solidFill>
            <a:srgbClr val="F69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222A27-A86C-4A3C-BB63-B4740D27B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874" y="34285"/>
            <a:ext cx="4170025" cy="16277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9900" y="3832874"/>
            <a:ext cx="9779000" cy="3355326"/>
          </a:xfrm>
          <a:prstGeom prst="rect">
            <a:avLst/>
          </a:prstGeom>
          <a:solidFill>
            <a:srgbClr val="EAB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Grafik 1">
            <a:extLst>
              <a:ext uri="{FF2B5EF4-FFF2-40B4-BE49-F238E27FC236}">
                <a16:creationId xmlns:a16="http://schemas.microsoft.com/office/drawing/2014/main" id="{FC62A0F6-7920-4A99-84A2-D0906B581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052" y="2262937"/>
            <a:ext cx="9424219" cy="485306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80C7040-DEB1-436A-8CC6-E23A9863C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57" y="21397"/>
            <a:ext cx="9778832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EE72A8B-0E86-4816-BC98-1DD6C3211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7528"/>
            <a:ext cx="10691813" cy="756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43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2C87CF5-7978-41E8-90F6-6A441512C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90" y="411472"/>
            <a:ext cx="9778832" cy="6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94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C64E6DD-4628-4D93-AC41-D639553EC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801" y="141005"/>
            <a:ext cx="10691813" cy="698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56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85C0659-9CA6-4F0E-9EF3-6D6229E59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11" y="210287"/>
            <a:ext cx="9851990" cy="717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616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e 3">
      <a:dk1>
        <a:srgbClr val="18737C"/>
      </a:dk1>
      <a:lt1>
        <a:srgbClr val="FFFFFF"/>
      </a:lt1>
      <a:dk2>
        <a:srgbClr val="18737C"/>
      </a:dk2>
      <a:lt2>
        <a:srgbClr val="FFFFFF"/>
      </a:lt2>
      <a:accent1>
        <a:srgbClr val="D2633A"/>
      </a:accent1>
      <a:accent2>
        <a:srgbClr val="F69F07"/>
      </a:accent2>
      <a:accent3>
        <a:srgbClr val="89BFCC"/>
      </a:accent3>
      <a:accent4>
        <a:srgbClr val="18737C"/>
      </a:accent4>
      <a:accent5>
        <a:srgbClr val="FFFFFF"/>
      </a:accent5>
      <a:accent6>
        <a:srgbClr val="FFFFFF"/>
      </a:accent6>
      <a:hlink>
        <a:srgbClr val="18737C"/>
      </a:hlink>
      <a:folHlink>
        <a:srgbClr val="89BFC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VENTION EAU-MODELE PPT" id="{99CF8D72-A66B-554D-9A65-FA298F43A2AC}" vid="{8EC1A5D3-327F-DB43-A2FE-2B46FB81513C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</Words>
  <Application>Microsoft Office PowerPoint</Application>
  <PresentationFormat>Personnalisé</PresentationFormat>
  <Paragraphs>4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GE SS Two Medium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TELECHARGEZ LE PLAN D’ACTION ET LA DECLARATION:</vt:lpstr>
      <vt:lpstr>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Haering, Marc GIZ MA</dc:creator>
  <cp:lastModifiedBy>Haering, Marc GIZ MA</cp:lastModifiedBy>
  <cp:revision>2</cp:revision>
  <dcterms:created xsi:type="dcterms:W3CDTF">2020-04-14T09:19:03Z</dcterms:created>
  <dcterms:modified xsi:type="dcterms:W3CDTF">2020-04-14T09:23:05Z</dcterms:modified>
</cp:coreProperties>
</file>