
<file path=[Content_Types].xml><?xml version="1.0" encoding="utf-8"?>
<Types xmlns="http://schemas.openxmlformats.org/package/2006/content-types">
  <Default Extension="xml" ContentType="application/xml"/>
  <Default Extension="png" ContentType="image/png"/>
  <Default Extension="jpg" ContentType="image/jp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4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10693400" cy="7562850"/>
  <p:notesSz cx="10693400" cy="756285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6"/>
    <p:restoredTop sz="94606"/>
  </p:normalViewPr>
  <p:slideViewPr>
    <p:cSldViewPr>
      <p:cViewPr>
        <p:scale>
          <a:sx n="104" d="100"/>
          <a:sy n="104" d="100"/>
        </p:scale>
        <p:origin x="144" y="28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presProps" Target="presProps.xml"/><Relationship Id="rId8" Type="http://schemas.openxmlformats.org/officeDocument/2006/relationships/viewProps" Target="viewProps.xml"/><Relationship Id="rId9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802005" y="2344483"/>
            <a:ext cx="9089390" cy="15881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604010" y="4235196"/>
            <a:ext cx="7485380" cy="189071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10/12/17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5590617" y="596375"/>
            <a:ext cx="53975" cy="32384"/>
          </a:xfrm>
          <a:custGeom>
            <a:avLst/>
            <a:gdLst/>
            <a:ahLst/>
            <a:cxnLst/>
            <a:rect l="l" t="t" r="r" b="b"/>
            <a:pathLst>
              <a:path w="53975" h="32384">
                <a:moveTo>
                  <a:pt x="9318" y="0"/>
                </a:moveTo>
                <a:lnTo>
                  <a:pt x="0" y="607"/>
                </a:lnTo>
                <a:lnTo>
                  <a:pt x="26929" y="22845"/>
                </a:lnTo>
                <a:lnTo>
                  <a:pt x="41465" y="31974"/>
                </a:lnTo>
                <a:lnTo>
                  <a:pt x="48609" y="29537"/>
                </a:lnTo>
                <a:lnTo>
                  <a:pt x="53365" y="17078"/>
                </a:lnTo>
                <a:lnTo>
                  <a:pt x="47968" y="4962"/>
                </a:lnTo>
                <a:lnTo>
                  <a:pt x="29297" y="360"/>
                </a:lnTo>
                <a:lnTo>
                  <a:pt x="9318" y="0"/>
                </a:lnTo>
                <a:close/>
              </a:path>
            </a:pathLst>
          </a:custGeom>
          <a:solidFill>
            <a:srgbClr val="F99F2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5538282" y="560528"/>
            <a:ext cx="55880" cy="27940"/>
          </a:xfrm>
          <a:custGeom>
            <a:avLst/>
            <a:gdLst/>
            <a:ahLst/>
            <a:cxnLst/>
            <a:rect l="l" t="t" r="r" b="b"/>
            <a:pathLst>
              <a:path w="55879" h="27940">
                <a:moveTo>
                  <a:pt x="47314" y="0"/>
                </a:moveTo>
                <a:lnTo>
                  <a:pt x="28097" y="724"/>
                </a:lnTo>
                <a:lnTo>
                  <a:pt x="8791" y="5886"/>
                </a:lnTo>
                <a:lnTo>
                  <a:pt x="0" y="9038"/>
                </a:lnTo>
                <a:lnTo>
                  <a:pt x="32012" y="22993"/>
                </a:lnTo>
                <a:lnTo>
                  <a:pt x="48499" y="27761"/>
                </a:lnTo>
                <a:lnTo>
                  <a:pt x="54697" y="23447"/>
                </a:lnTo>
                <a:lnTo>
                  <a:pt x="55841" y="10156"/>
                </a:lnTo>
                <a:lnTo>
                  <a:pt x="47314" y="0"/>
                </a:lnTo>
                <a:close/>
              </a:path>
            </a:pathLst>
          </a:custGeom>
          <a:solidFill>
            <a:srgbClr val="F99F2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k object 18"/>
          <p:cNvSpPr/>
          <p:nvPr/>
        </p:nvSpPr>
        <p:spPr>
          <a:xfrm>
            <a:off x="5564286" y="656734"/>
            <a:ext cx="48260" cy="40640"/>
          </a:xfrm>
          <a:custGeom>
            <a:avLst/>
            <a:gdLst/>
            <a:ahLst/>
            <a:cxnLst/>
            <a:rect l="l" t="t" r="r" b="b"/>
            <a:pathLst>
              <a:path w="48260" h="40640">
                <a:moveTo>
                  <a:pt x="0" y="0"/>
                </a:moveTo>
                <a:lnTo>
                  <a:pt x="20749" y="28090"/>
                </a:lnTo>
                <a:lnTo>
                  <a:pt x="32645" y="40462"/>
                </a:lnTo>
                <a:lnTo>
                  <a:pt x="40169" y="39822"/>
                </a:lnTo>
                <a:lnTo>
                  <a:pt x="47802" y="28879"/>
                </a:lnTo>
                <a:lnTo>
                  <a:pt x="45498" y="15821"/>
                </a:lnTo>
                <a:lnTo>
                  <a:pt x="28492" y="6843"/>
                </a:lnTo>
                <a:lnTo>
                  <a:pt x="9190" y="1663"/>
                </a:lnTo>
                <a:lnTo>
                  <a:pt x="0" y="0"/>
                </a:lnTo>
                <a:close/>
              </a:path>
            </a:pathLst>
          </a:custGeom>
          <a:solidFill>
            <a:srgbClr val="F99F2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bk object 19"/>
          <p:cNvSpPr/>
          <p:nvPr/>
        </p:nvSpPr>
        <p:spPr>
          <a:xfrm>
            <a:off x="5524290" y="708350"/>
            <a:ext cx="40640" cy="48895"/>
          </a:xfrm>
          <a:custGeom>
            <a:avLst/>
            <a:gdLst/>
            <a:ahLst/>
            <a:cxnLst/>
            <a:rect l="l" t="t" r="r" b="b"/>
            <a:pathLst>
              <a:path w="40639" h="48895">
                <a:moveTo>
                  <a:pt x="0" y="0"/>
                </a:moveTo>
                <a:lnTo>
                  <a:pt x="13345" y="32272"/>
                </a:lnTo>
                <a:lnTo>
                  <a:pt x="21897" y="47153"/>
                </a:lnTo>
                <a:lnTo>
                  <a:pt x="29350" y="48354"/>
                </a:lnTo>
                <a:lnTo>
                  <a:pt x="39395" y="39585"/>
                </a:lnTo>
                <a:lnTo>
                  <a:pt x="40317" y="26355"/>
                </a:lnTo>
                <a:lnTo>
                  <a:pt x="25988" y="13530"/>
                </a:lnTo>
                <a:lnTo>
                  <a:pt x="8514" y="3836"/>
                </a:lnTo>
                <a:lnTo>
                  <a:pt x="0" y="0"/>
                </a:lnTo>
                <a:close/>
              </a:path>
            </a:pathLst>
          </a:custGeom>
          <a:solidFill>
            <a:srgbClr val="F99F2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bk object 20"/>
          <p:cNvSpPr/>
          <p:nvPr/>
        </p:nvSpPr>
        <p:spPr>
          <a:xfrm>
            <a:off x="5473002" y="748762"/>
            <a:ext cx="33020" cy="54610"/>
          </a:xfrm>
          <a:custGeom>
            <a:avLst/>
            <a:gdLst/>
            <a:ahLst/>
            <a:cxnLst/>
            <a:rect l="l" t="t" r="r" b="b"/>
            <a:pathLst>
              <a:path w="33020" h="54609">
                <a:moveTo>
                  <a:pt x="0" y="0"/>
                </a:moveTo>
                <a:lnTo>
                  <a:pt x="5141" y="34545"/>
                </a:lnTo>
                <a:lnTo>
                  <a:pt x="9840" y="51053"/>
                </a:lnTo>
                <a:lnTo>
                  <a:pt x="16786" y="54017"/>
                </a:lnTo>
                <a:lnTo>
                  <a:pt x="28663" y="47929"/>
                </a:lnTo>
                <a:lnTo>
                  <a:pt x="32757" y="35318"/>
                </a:lnTo>
                <a:lnTo>
                  <a:pt x="21951" y="19411"/>
                </a:lnTo>
                <a:lnTo>
                  <a:pt x="7336" y="5781"/>
                </a:lnTo>
                <a:lnTo>
                  <a:pt x="0" y="0"/>
                </a:lnTo>
                <a:close/>
              </a:path>
            </a:pathLst>
          </a:custGeom>
          <a:solidFill>
            <a:srgbClr val="F99F2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bk object 21"/>
          <p:cNvSpPr/>
          <p:nvPr/>
        </p:nvSpPr>
        <p:spPr>
          <a:xfrm>
            <a:off x="5410103" y="775576"/>
            <a:ext cx="26670" cy="56515"/>
          </a:xfrm>
          <a:custGeom>
            <a:avLst/>
            <a:gdLst/>
            <a:ahLst/>
            <a:cxnLst/>
            <a:rect l="l" t="t" r="r" b="b"/>
            <a:pathLst>
              <a:path w="26670" h="56515">
                <a:moveTo>
                  <a:pt x="3361" y="0"/>
                </a:moveTo>
                <a:lnTo>
                  <a:pt x="0" y="34760"/>
                </a:lnTo>
                <a:lnTo>
                  <a:pt x="570" y="51914"/>
                </a:lnTo>
                <a:lnTo>
                  <a:pt x="6593" y="56471"/>
                </a:lnTo>
                <a:lnTo>
                  <a:pt x="19591" y="53441"/>
                </a:lnTo>
                <a:lnTo>
                  <a:pt x="26608" y="42192"/>
                </a:lnTo>
                <a:lnTo>
                  <a:pt x="19967" y="24144"/>
                </a:lnTo>
                <a:lnTo>
                  <a:pt x="9081" y="7384"/>
                </a:lnTo>
                <a:lnTo>
                  <a:pt x="3361" y="0"/>
                </a:lnTo>
                <a:close/>
              </a:path>
            </a:pathLst>
          </a:custGeom>
          <a:solidFill>
            <a:srgbClr val="F99F2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bk object 22"/>
          <p:cNvSpPr/>
          <p:nvPr/>
        </p:nvSpPr>
        <p:spPr>
          <a:xfrm>
            <a:off x="5333953" y="787201"/>
            <a:ext cx="27940" cy="55880"/>
          </a:xfrm>
          <a:custGeom>
            <a:avLst/>
            <a:gdLst/>
            <a:ahLst/>
            <a:cxnLst/>
            <a:rect l="l" t="t" r="r" b="b"/>
            <a:pathLst>
              <a:path w="27939" h="55880">
                <a:moveTo>
                  <a:pt x="15259" y="0"/>
                </a:moveTo>
                <a:lnTo>
                  <a:pt x="3594" y="32918"/>
                </a:lnTo>
                <a:lnTo>
                  <a:pt x="0" y="49701"/>
                </a:lnTo>
                <a:lnTo>
                  <a:pt x="4739" y="55578"/>
                </a:lnTo>
                <a:lnTo>
                  <a:pt x="18078" y="55778"/>
                </a:lnTo>
                <a:lnTo>
                  <a:pt x="27614" y="46559"/>
                </a:lnTo>
                <a:lnTo>
                  <a:pt x="25536" y="27441"/>
                </a:lnTo>
                <a:lnTo>
                  <a:pt x="19024" y="8547"/>
                </a:lnTo>
                <a:lnTo>
                  <a:pt x="15259" y="0"/>
                </a:lnTo>
                <a:close/>
              </a:path>
            </a:pathLst>
          </a:custGeom>
          <a:solidFill>
            <a:srgbClr val="F99F2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bk object 23"/>
          <p:cNvSpPr/>
          <p:nvPr/>
        </p:nvSpPr>
        <p:spPr>
          <a:xfrm>
            <a:off x="5257232" y="782948"/>
            <a:ext cx="30480" cy="55244"/>
          </a:xfrm>
          <a:custGeom>
            <a:avLst/>
            <a:gdLst/>
            <a:ahLst/>
            <a:cxnLst/>
            <a:rect l="l" t="t" r="r" b="b"/>
            <a:pathLst>
              <a:path w="30479" h="55244">
                <a:moveTo>
                  <a:pt x="26822" y="0"/>
                </a:moveTo>
                <a:lnTo>
                  <a:pt x="7544" y="29124"/>
                </a:lnTo>
                <a:lnTo>
                  <a:pt x="0" y="44540"/>
                </a:lnTo>
                <a:lnTo>
                  <a:pt x="3180" y="51386"/>
                </a:lnTo>
                <a:lnTo>
                  <a:pt x="16078" y="54800"/>
                </a:lnTo>
                <a:lnTo>
                  <a:pt x="27556" y="48161"/>
                </a:lnTo>
                <a:lnTo>
                  <a:pt x="30160" y="29109"/>
                </a:lnTo>
                <a:lnTo>
                  <a:pt x="28410" y="9203"/>
                </a:lnTo>
                <a:lnTo>
                  <a:pt x="26822" y="0"/>
                </a:lnTo>
                <a:close/>
              </a:path>
            </a:pathLst>
          </a:custGeom>
          <a:solidFill>
            <a:srgbClr val="F99F2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bk object 24"/>
          <p:cNvSpPr/>
          <p:nvPr/>
        </p:nvSpPr>
        <p:spPr>
          <a:xfrm>
            <a:off x="5152039" y="747602"/>
            <a:ext cx="41275" cy="47625"/>
          </a:xfrm>
          <a:custGeom>
            <a:avLst/>
            <a:gdLst/>
            <a:ahLst/>
            <a:cxnLst/>
            <a:rect l="l" t="t" r="r" b="b"/>
            <a:pathLst>
              <a:path w="41275" h="47625">
                <a:moveTo>
                  <a:pt x="40997" y="0"/>
                </a:moveTo>
                <a:lnTo>
                  <a:pt x="12566" y="20291"/>
                </a:lnTo>
                <a:lnTo>
                  <a:pt x="0" y="31984"/>
                </a:lnTo>
                <a:lnTo>
                  <a:pt x="518" y="39515"/>
                </a:lnTo>
                <a:lnTo>
                  <a:pt x="11342" y="47320"/>
                </a:lnTo>
                <a:lnTo>
                  <a:pt x="24436" y="45230"/>
                </a:lnTo>
                <a:lnTo>
                  <a:pt x="33689" y="28374"/>
                </a:lnTo>
                <a:lnTo>
                  <a:pt x="39183" y="9161"/>
                </a:lnTo>
                <a:lnTo>
                  <a:pt x="40997" y="0"/>
                </a:lnTo>
                <a:close/>
              </a:path>
            </a:pathLst>
          </a:custGeom>
          <a:solidFill>
            <a:srgbClr val="F99F2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bk object 25"/>
          <p:cNvSpPr/>
          <p:nvPr/>
        </p:nvSpPr>
        <p:spPr>
          <a:xfrm>
            <a:off x="5093255" y="706763"/>
            <a:ext cx="48895" cy="40005"/>
          </a:xfrm>
          <a:custGeom>
            <a:avLst/>
            <a:gdLst/>
            <a:ahLst/>
            <a:cxnLst/>
            <a:rect l="l" t="t" r="r" b="b"/>
            <a:pathLst>
              <a:path w="48895" h="40004">
                <a:moveTo>
                  <a:pt x="48829" y="0"/>
                </a:moveTo>
                <a:lnTo>
                  <a:pt x="16339" y="12814"/>
                </a:lnTo>
                <a:lnTo>
                  <a:pt x="1320" y="21121"/>
                </a:lnTo>
                <a:lnTo>
                  <a:pt x="0" y="28555"/>
                </a:lnTo>
                <a:lnTo>
                  <a:pt x="8608" y="38747"/>
                </a:lnTo>
                <a:lnTo>
                  <a:pt x="21820" y="39883"/>
                </a:lnTo>
                <a:lnTo>
                  <a:pt x="34876" y="25765"/>
                </a:lnTo>
                <a:lnTo>
                  <a:pt x="44854" y="8451"/>
                </a:lnTo>
                <a:lnTo>
                  <a:pt x="48829" y="0"/>
                </a:lnTo>
                <a:close/>
              </a:path>
            </a:pathLst>
          </a:custGeom>
          <a:solidFill>
            <a:srgbClr val="F99F2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bk object 26"/>
          <p:cNvSpPr/>
          <p:nvPr/>
        </p:nvSpPr>
        <p:spPr>
          <a:xfrm>
            <a:off x="5048232" y="654820"/>
            <a:ext cx="54610" cy="32384"/>
          </a:xfrm>
          <a:custGeom>
            <a:avLst/>
            <a:gdLst/>
            <a:ahLst/>
            <a:cxnLst/>
            <a:rect l="l" t="t" r="r" b="b"/>
            <a:pathLst>
              <a:path w="54610" h="32384">
                <a:moveTo>
                  <a:pt x="54287" y="0"/>
                </a:moveTo>
                <a:lnTo>
                  <a:pt x="19662" y="4578"/>
                </a:lnTo>
                <a:lnTo>
                  <a:pt x="3079" y="9009"/>
                </a:lnTo>
                <a:lnTo>
                  <a:pt x="0" y="15903"/>
                </a:lnTo>
                <a:lnTo>
                  <a:pt x="5887" y="27876"/>
                </a:lnTo>
                <a:lnTo>
                  <a:pt x="18438" y="32173"/>
                </a:lnTo>
                <a:lnTo>
                  <a:pt x="34521" y="21629"/>
                </a:lnTo>
                <a:lnTo>
                  <a:pt x="48387" y="7239"/>
                </a:lnTo>
                <a:lnTo>
                  <a:pt x="54287" y="0"/>
                </a:lnTo>
                <a:close/>
              </a:path>
            </a:pathLst>
          </a:custGeom>
          <a:solidFill>
            <a:srgbClr val="F99F2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bk object 27"/>
          <p:cNvSpPr/>
          <p:nvPr/>
        </p:nvSpPr>
        <p:spPr>
          <a:xfrm>
            <a:off x="5136315" y="568171"/>
            <a:ext cx="54610" cy="32384"/>
          </a:xfrm>
          <a:custGeom>
            <a:avLst/>
            <a:gdLst/>
            <a:ahLst/>
            <a:cxnLst/>
            <a:rect l="l" t="t" r="r" b="b"/>
            <a:pathLst>
              <a:path w="54610" h="32384">
                <a:moveTo>
                  <a:pt x="54287" y="0"/>
                </a:moveTo>
                <a:lnTo>
                  <a:pt x="19662" y="4578"/>
                </a:lnTo>
                <a:lnTo>
                  <a:pt x="3079" y="9009"/>
                </a:lnTo>
                <a:lnTo>
                  <a:pt x="0" y="15903"/>
                </a:lnTo>
                <a:lnTo>
                  <a:pt x="5887" y="27876"/>
                </a:lnTo>
                <a:lnTo>
                  <a:pt x="18438" y="32173"/>
                </a:lnTo>
                <a:lnTo>
                  <a:pt x="34521" y="21629"/>
                </a:lnTo>
                <a:lnTo>
                  <a:pt x="48387" y="7239"/>
                </a:lnTo>
                <a:lnTo>
                  <a:pt x="54287" y="0"/>
                </a:lnTo>
                <a:close/>
              </a:path>
            </a:pathLst>
          </a:custGeom>
          <a:solidFill>
            <a:srgbClr val="F99F2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bk object 28"/>
          <p:cNvSpPr/>
          <p:nvPr/>
        </p:nvSpPr>
        <p:spPr>
          <a:xfrm>
            <a:off x="5049160" y="606290"/>
            <a:ext cx="55880" cy="27940"/>
          </a:xfrm>
          <a:custGeom>
            <a:avLst/>
            <a:gdLst/>
            <a:ahLst/>
            <a:cxnLst/>
            <a:rect l="l" t="t" r="r" b="b"/>
            <a:pathLst>
              <a:path w="55879" h="27940">
                <a:moveTo>
                  <a:pt x="55812" y="0"/>
                </a:moveTo>
                <a:lnTo>
                  <a:pt x="20890" y="326"/>
                </a:lnTo>
                <a:lnTo>
                  <a:pt x="3893" y="2703"/>
                </a:lnTo>
                <a:lnTo>
                  <a:pt x="0" y="9174"/>
                </a:lnTo>
                <a:lnTo>
                  <a:pt x="4390" y="21780"/>
                </a:lnTo>
                <a:lnTo>
                  <a:pt x="16314" y="27565"/>
                </a:lnTo>
                <a:lnTo>
                  <a:pt x="33558" y="19057"/>
                </a:lnTo>
                <a:lnTo>
                  <a:pt x="49074" y="6466"/>
                </a:lnTo>
                <a:lnTo>
                  <a:pt x="55812" y="0"/>
                </a:lnTo>
                <a:close/>
              </a:path>
            </a:pathLst>
          </a:custGeom>
          <a:solidFill>
            <a:srgbClr val="F99F2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bk object 29"/>
          <p:cNvSpPr/>
          <p:nvPr/>
        </p:nvSpPr>
        <p:spPr>
          <a:xfrm>
            <a:off x="5075749" y="550833"/>
            <a:ext cx="55880" cy="27940"/>
          </a:xfrm>
          <a:custGeom>
            <a:avLst/>
            <a:gdLst/>
            <a:ahLst/>
            <a:cxnLst/>
            <a:rect l="l" t="t" r="r" b="b"/>
            <a:pathLst>
              <a:path w="55879" h="27940">
                <a:moveTo>
                  <a:pt x="6067" y="0"/>
                </a:moveTo>
                <a:lnTo>
                  <a:pt x="192" y="4745"/>
                </a:lnTo>
                <a:lnTo>
                  <a:pt x="0" y="18084"/>
                </a:lnTo>
                <a:lnTo>
                  <a:pt x="9229" y="27607"/>
                </a:lnTo>
                <a:lnTo>
                  <a:pt x="28346" y="25512"/>
                </a:lnTo>
                <a:lnTo>
                  <a:pt x="47234" y="18986"/>
                </a:lnTo>
                <a:lnTo>
                  <a:pt x="55778" y="15214"/>
                </a:lnTo>
                <a:lnTo>
                  <a:pt x="22852" y="3579"/>
                </a:lnTo>
                <a:lnTo>
                  <a:pt x="6067" y="0"/>
                </a:lnTo>
                <a:close/>
              </a:path>
            </a:pathLst>
          </a:custGeom>
          <a:solidFill>
            <a:srgbClr val="F99F2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bk object 30"/>
          <p:cNvSpPr/>
          <p:nvPr/>
        </p:nvSpPr>
        <p:spPr>
          <a:xfrm>
            <a:off x="5515943" y="606371"/>
            <a:ext cx="36830" cy="31750"/>
          </a:xfrm>
          <a:custGeom>
            <a:avLst/>
            <a:gdLst/>
            <a:ahLst/>
            <a:cxnLst/>
            <a:rect l="l" t="t" r="r" b="b"/>
            <a:pathLst>
              <a:path w="36829" h="31750">
                <a:moveTo>
                  <a:pt x="21491" y="0"/>
                </a:moveTo>
                <a:lnTo>
                  <a:pt x="6920" y="699"/>
                </a:lnTo>
                <a:lnTo>
                  <a:pt x="0" y="1806"/>
                </a:lnTo>
                <a:lnTo>
                  <a:pt x="16164" y="22766"/>
                </a:lnTo>
                <a:lnTo>
                  <a:pt x="25349" y="31184"/>
                </a:lnTo>
                <a:lnTo>
                  <a:pt x="30971" y="28349"/>
                </a:lnTo>
                <a:lnTo>
                  <a:pt x="36449" y="15547"/>
                </a:lnTo>
                <a:lnTo>
                  <a:pt x="34429" y="3638"/>
                </a:lnTo>
                <a:lnTo>
                  <a:pt x="21491" y="0"/>
                </a:lnTo>
                <a:close/>
              </a:path>
            </a:pathLst>
          </a:custGeom>
          <a:solidFill>
            <a:srgbClr val="F99F2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bk object 31"/>
          <p:cNvSpPr/>
          <p:nvPr/>
        </p:nvSpPr>
        <p:spPr>
          <a:xfrm>
            <a:off x="5484421" y="668435"/>
            <a:ext cx="31115" cy="37465"/>
          </a:xfrm>
          <a:custGeom>
            <a:avLst/>
            <a:gdLst/>
            <a:ahLst/>
            <a:cxnLst/>
            <a:rect l="l" t="t" r="r" b="b"/>
            <a:pathLst>
              <a:path w="31114" h="37465">
                <a:moveTo>
                  <a:pt x="0" y="0"/>
                </a:moveTo>
                <a:lnTo>
                  <a:pt x="6015" y="25770"/>
                </a:lnTo>
                <a:lnTo>
                  <a:pt x="10882" y="37237"/>
                </a:lnTo>
                <a:lnTo>
                  <a:pt x="17175" y="36992"/>
                </a:lnTo>
                <a:lnTo>
                  <a:pt x="27470" y="27622"/>
                </a:lnTo>
                <a:lnTo>
                  <a:pt x="30571" y="15950"/>
                </a:lnTo>
                <a:lnTo>
                  <a:pt x="20307" y="7272"/>
                </a:lnTo>
                <a:lnTo>
                  <a:pt x="6756" y="1863"/>
                </a:lnTo>
                <a:lnTo>
                  <a:pt x="0" y="0"/>
                </a:lnTo>
                <a:close/>
              </a:path>
            </a:pathLst>
          </a:custGeom>
          <a:solidFill>
            <a:srgbClr val="F99F2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bk object 32"/>
          <p:cNvSpPr/>
          <p:nvPr/>
        </p:nvSpPr>
        <p:spPr>
          <a:xfrm>
            <a:off x="5403613" y="717417"/>
            <a:ext cx="27305" cy="41275"/>
          </a:xfrm>
          <a:custGeom>
            <a:avLst/>
            <a:gdLst/>
            <a:ahLst/>
            <a:cxnLst/>
            <a:rect l="l" t="t" r="r" b="b"/>
            <a:pathLst>
              <a:path w="27304" h="41275">
                <a:moveTo>
                  <a:pt x="5537" y="0"/>
                </a:moveTo>
                <a:lnTo>
                  <a:pt x="326" y="25945"/>
                </a:lnTo>
                <a:lnTo>
                  <a:pt x="0" y="38398"/>
                </a:lnTo>
                <a:lnTo>
                  <a:pt x="5826" y="40783"/>
                </a:lnTo>
                <a:lnTo>
                  <a:pt x="19075" y="36525"/>
                </a:lnTo>
                <a:lnTo>
                  <a:pt x="26743" y="27190"/>
                </a:lnTo>
                <a:lnTo>
                  <a:pt x="21002" y="15038"/>
                </a:lnTo>
                <a:lnTo>
                  <a:pt x="10913" y="4497"/>
                </a:lnTo>
                <a:lnTo>
                  <a:pt x="5537" y="0"/>
                </a:lnTo>
                <a:close/>
              </a:path>
            </a:pathLst>
          </a:custGeom>
          <a:solidFill>
            <a:srgbClr val="F99F2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bk object 33"/>
          <p:cNvSpPr/>
          <p:nvPr/>
        </p:nvSpPr>
        <p:spPr>
          <a:xfrm>
            <a:off x="5299391" y="730782"/>
            <a:ext cx="29209" cy="39370"/>
          </a:xfrm>
          <a:custGeom>
            <a:avLst/>
            <a:gdLst/>
            <a:ahLst/>
            <a:cxnLst/>
            <a:rect l="l" t="t" r="r" b="b"/>
            <a:pathLst>
              <a:path w="29210" h="39370">
                <a:moveTo>
                  <a:pt x="20954" y="0"/>
                </a:moveTo>
                <a:lnTo>
                  <a:pt x="5459" y="21452"/>
                </a:lnTo>
                <a:lnTo>
                  <a:pt x="0" y="32650"/>
                </a:lnTo>
                <a:lnTo>
                  <a:pt x="4313" y="37235"/>
                </a:lnTo>
                <a:lnTo>
                  <a:pt x="18135" y="38849"/>
                </a:lnTo>
                <a:lnTo>
                  <a:pt x="28981" y="33534"/>
                </a:lnTo>
                <a:lnTo>
                  <a:pt x="28794" y="20096"/>
                </a:lnTo>
                <a:lnTo>
                  <a:pt x="23982" y="6322"/>
                </a:lnTo>
                <a:lnTo>
                  <a:pt x="20954" y="0"/>
                </a:lnTo>
                <a:close/>
              </a:path>
            </a:pathLst>
          </a:custGeom>
          <a:solidFill>
            <a:srgbClr val="F99F2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" name="bk object 34"/>
          <p:cNvSpPr/>
          <p:nvPr/>
        </p:nvSpPr>
        <p:spPr>
          <a:xfrm>
            <a:off x="5201379" y="706121"/>
            <a:ext cx="33020" cy="34290"/>
          </a:xfrm>
          <a:custGeom>
            <a:avLst/>
            <a:gdLst/>
            <a:ahLst/>
            <a:cxnLst/>
            <a:rect l="l" t="t" r="r" b="b"/>
            <a:pathLst>
              <a:path w="33020" h="34290">
                <a:moveTo>
                  <a:pt x="32613" y="0"/>
                </a:moveTo>
                <a:lnTo>
                  <a:pt x="9611" y="13092"/>
                </a:lnTo>
                <a:lnTo>
                  <a:pt x="0" y="21018"/>
                </a:lnTo>
                <a:lnTo>
                  <a:pt x="2027" y="26981"/>
                </a:lnTo>
                <a:lnTo>
                  <a:pt x="13944" y="34188"/>
                </a:lnTo>
                <a:lnTo>
                  <a:pt x="26018" y="33845"/>
                </a:lnTo>
                <a:lnTo>
                  <a:pt x="31418" y="21537"/>
                </a:lnTo>
                <a:lnTo>
                  <a:pt x="32748" y="7008"/>
                </a:lnTo>
                <a:lnTo>
                  <a:pt x="32613" y="0"/>
                </a:lnTo>
                <a:close/>
              </a:path>
            </a:pathLst>
          </a:custGeom>
          <a:solidFill>
            <a:srgbClr val="F99F2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" name="bk object 35"/>
          <p:cNvSpPr/>
          <p:nvPr/>
        </p:nvSpPr>
        <p:spPr>
          <a:xfrm>
            <a:off x="5126615" y="647874"/>
            <a:ext cx="39370" cy="28575"/>
          </a:xfrm>
          <a:custGeom>
            <a:avLst/>
            <a:gdLst/>
            <a:ahLst/>
            <a:cxnLst/>
            <a:rect l="l" t="t" r="r" b="b"/>
            <a:pathLst>
              <a:path w="39370" h="28575">
                <a:moveTo>
                  <a:pt x="39022" y="0"/>
                </a:moveTo>
                <a:lnTo>
                  <a:pt x="12661" y="2379"/>
                </a:lnTo>
                <a:lnTo>
                  <a:pt x="627" y="5607"/>
                </a:lnTo>
                <a:lnTo>
                  <a:pt x="0" y="11872"/>
                </a:lnTo>
                <a:lnTo>
                  <a:pt x="7856" y="23368"/>
                </a:lnTo>
                <a:lnTo>
                  <a:pt x="18984" y="28058"/>
                </a:lnTo>
                <a:lnTo>
                  <a:pt x="29002" y="19099"/>
                </a:lnTo>
                <a:lnTo>
                  <a:pt x="36239" y="6431"/>
                </a:lnTo>
                <a:lnTo>
                  <a:pt x="39022" y="0"/>
                </a:lnTo>
                <a:close/>
              </a:path>
            </a:pathLst>
          </a:custGeom>
          <a:solidFill>
            <a:srgbClr val="F99F2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" name="bk object 36"/>
          <p:cNvSpPr/>
          <p:nvPr/>
        </p:nvSpPr>
        <p:spPr>
          <a:xfrm>
            <a:off x="5444050" y="571264"/>
            <a:ext cx="65405" cy="41910"/>
          </a:xfrm>
          <a:custGeom>
            <a:avLst/>
            <a:gdLst/>
            <a:ahLst/>
            <a:cxnLst/>
            <a:rect l="l" t="t" r="r" b="b"/>
            <a:pathLst>
              <a:path w="65404" h="41909">
                <a:moveTo>
                  <a:pt x="11594" y="0"/>
                </a:moveTo>
                <a:lnTo>
                  <a:pt x="0" y="234"/>
                </a:lnTo>
                <a:lnTo>
                  <a:pt x="32166" y="29325"/>
                </a:lnTo>
                <a:lnTo>
                  <a:pt x="49690" y="41458"/>
                </a:lnTo>
                <a:lnTo>
                  <a:pt x="58691" y="38828"/>
                </a:lnTo>
                <a:lnTo>
                  <a:pt x="65290" y="23627"/>
                </a:lnTo>
                <a:lnTo>
                  <a:pt x="59268" y="8303"/>
                </a:lnTo>
                <a:lnTo>
                  <a:pt x="36360" y="1558"/>
                </a:lnTo>
                <a:lnTo>
                  <a:pt x="11594" y="0"/>
                </a:lnTo>
                <a:close/>
              </a:path>
            </a:pathLst>
          </a:custGeom>
          <a:solidFill>
            <a:srgbClr val="F99F2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" name="bk object 37"/>
          <p:cNvSpPr/>
          <p:nvPr/>
        </p:nvSpPr>
        <p:spPr>
          <a:xfrm>
            <a:off x="5404089" y="585574"/>
            <a:ext cx="71755" cy="82550"/>
          </a:xfrm>
          <a:custGeom>
            <a:avLst/>
            <a:gdLst/>
            <a:ahLst/>
            <a:cxnLst/>
            <a:rect l="l" t="t" r="r" b="b"/>
            <a:pathLst>
              <a:path w="71754" h="82550">
                <a:moveTo>
                  <a:pt x="0" y="0"/>
                </a:moveTo>
                <a:lnTo>
                  <a:pt x="24880" y="55048"/>
                </a:lnTo>
                <a:lnTo>
                  <a:pt x="40501" y="80295"/>
                </a:lnTo>
                <a:lnTo>
                  <a:pt x="53458" y="81949"/>
                </a:lnTo>
                <a:lnTo>
                  <a:pt x="70345" y="66217"/>
                </a:lnTo>
                <a:lnTo>
                  <a:pt x="71189" y="43291"/>
                </a:lnTo>
                <a:lnTo>
                  <a:pt x="45693" y="21926"/>
                </a:lnTo>
                <a:lnTo>
                  <a:pt x="14936" y="6153"/>
                </a:lnTo>
                <a:lnTo>
                  <a:pt x="0" y="0"/>
                </a:lnTo>
                <a:close/>
              </a:path>
            </a:pathLst>
          </a:custGeom>
          <a:solidFill>
            <a:srgbClr val="F99F2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" name="bk object 38"/>
          <p:cNvSpPr/>
          <p:nvPr/>
        </p:nvSpPr>
        <p:spPr>
          <a:xfrm>
            <a:off x="5371869" y="608095"/>
            <a:ext cx="48260" cy="96520"/>
          </a:xfrm>
          <a:custGeom>
            <a:avLst/>
            <a:gdLst/>
            <a:ahLst/>
            <a:cxnLst/>
            <a:rect l="l" t="t" r="r" b="b"/>
            <a:pathLst>
              <a:path w="48260" h="96520">
                <a:moveTo>
                  <a:pt x="0" y="0"/>
                </a:moveTo>
                <a:lnTo>
                  <a:pt x="808" y="60402"/>
                </a:lnTo>
                <a:lnTo>
                  <a:pt x="5038" y="89787"/>
                </a:lnTo>
                <a:lnTo>
                  <a:pt x="16255" y="96481"/>
                </a:lnTo>
                <a:lnTo>
                  <a:pt x="38023" y="88811"/>
                </a:lnTo>
                <a:lnTo>
                  <a:pt x="47957" y="68135"/>
                </a:lnTo>
                <a:lnTo>
                  <a:pt x="33123" y="38361"/>
                </a:lnTo>
                <a:lnTo>
                  <a:pt x="11232" y="11610"/>
                </a:lnTo>
                <a:lnTo>
                  <a:pt x="0" y="0"/>
                </a:lnTo>
                <a:close/>
              </a:path>
            </a:pathLst>
          </a:custGeom>
          <a:solidFill>
            <a:srgbClr val="F99F2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" name="bk object 39"/>
          <p:cNvSpPr/>
          <p:nvPr/>
        </p:nvSpPr>
        <p:spPr>
          <a:xfrm>
            <a:off x="5310180" y="601757"/>
            <a:ext cx="35560" cy="111125"/>
          </a:xfrm>
          <a:custGeom>
            <a:avLst/>
            <a:gdLst/>
            <a:ahLst/>
            <a:cxnLst/>
            <a:rect l="l" t="t" r="r" b="b"/>
            <a:pathLst>
              <a:path w="35560" h="111125">
                <a:moveTo>
                  <a:pt x="23245" y="0"/>
                </a:moveTo>
                <a:lnTo>
                  <a:pt x="5867" y="63887"/>
                </a:lnTo>
                <a:lnTo>
                  <a:pt x="0" y="96715"/>
                </a:lnTo>
                <a:lnTo>
                  <a:pt x="5573" y="108861"/>
                </a:lnTo>
                <a:lnTo>
                  <a:pt x="22521" y="110705"/>
                </a:lnTo>
                <a:lnTo>
                  <a:pt x="35349" y="93493"/>
                </a:lnTo>
                <a:lnTo>
                  <a:pt x="34185" y="55429"/>
                </a:lnTo>
                <a:lnTo>
                  <a:pt x="27370" y="17326"/>
                </a:lnTo>
                <a:lnTo>
                  <a:pt x="23245" y="0"/>
                </a:lnTo>
                <a:close/>
              </a:path>
            </a:pathLst>
          </a:custGeom>
          <a:solidFill>
            <a:srgbClr val="F99F2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" name="bk object 40"/>
          <p:cNvSpPr/>
          <p:nvPr/>
        </p:nvSpPr>
        <p:spPr>
          <a:xfrm>
            <a:off x="5232548" y="607588"/>
            <a:ext cx="62865" cy="88900"/>
          </a:xfrm>
          <a:custGeom>
            <a:avLst/>
            <a:gdLst/>
            <a:ahLst/>
            <a:cxnLst/>
            <a:rect l="l" t="t" r="r" b="b"/>
            <a:pathLst>
              <a:path w="62864" h="88900">
                <a:moveTo>
                  <a:pt x="62353" y="0"/>
                </a:moveTo>
                <a:lnTo>
                  <a:pt x="18650" y="41706"/>
                </a:lnTo>
                <a:lnTo>
                  <a:pt x="0" y="64806"/>
                </a:lnTo>
                <a:lnTo>
                  <a:pt x="2728" y="77579"/>
                </a:lnTo>
                <a:lnTo>
                  <a:pt x="23161" y="88303"/>
                </a:lnTo>
                <a:lnTo>
                  <a:pt x="45074" y="81508"/>
                </a:lnTo>
                <a:lnTo>
                  <a:pt x="56792" y="50376"/>
                </a:lnTo>
                <a:lnTo>
                  <a:pt x="61493" y="16131"/>
                </a:lnTo>
                <a:lnTo>
                  <a:pt x="62353" y="0"/>
                </a:lnTo>
                <a:close/>
              </a:path>
            </a:pathLst>
          </a:custGeom>
          <a:solidFill>
            <a:srgbClr val="F99F2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" name="bk object 41"/>
          <p:cNvSpPr/>
          <p:nvPr/>
        </p:nvSpPr>
        <p:spPr>
          <a:xfrm>
            <a:off x="5177326" y="584641"/>
            <a:ext cx="85725" cy="67945"/>
          </a:xfrm>
          <a:custGeom>
            <a:avLst/>
            <a:gdLst/>
            <a:ahLst/>
            <a:cxnLst/>
            <a:rect l="l" t="t" r="r" b="b"/>
            <a:pathLst>
              <a:path w="85725" h="67945">
                <a:moveTo>
                  <a:pt x="85655" y="0"/>
                </a:moveTo>
                <a:lnTo>
                  <a:pt x="28928" y="20765"/>
                </a:lnTo>
                <a:lnTo>
                  <a:pt x="2602" y="34486"/>
                </a:lnTo>
                <a:lnTo>
                  <a:pt x="0" y="47284"/>
                </a:lnTo>
                <a:lnTo>
                  <a:pt x="14446" y="65277"/>
                </a:lnTo>
                <a:lnTo>
                  <a:pt x="37242" y="67808"/>
                </a:lnTo>
                <a:lnTo>
                  <a:pt x="60423" y="43954"/>
                </a:lnTo>
                <a:lnTo>
                  <a:pt x="78418" y="14443"/>
                </a:lnTo>
                <a:lnTo>
                  <a:pt x="85655" y="0"/>
                </a:lnTo>
                <a:close/>
              </a:path>
            </a:pathLst>
          </a:custGeom>
          <a:solidFill>
            <a:srgbClr val="F99F2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000" b="1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10/12/17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000" b="1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534670" y="1739455"/>
            <a:ext cx="4651629" cy="499148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5507101" y="1739455"/>
            <a:ext cx="4651629" cy="499148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10/12/17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000" b="1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10/12/17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10/12/17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4872713" y="2747244"/>
            <a:ext cx="946785" cy="3333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000" b="1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534670" y="1739455"/>
            <a:ext cx="9624060" cy="499148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635756" y="7033450"/>
            <a:ext cx="3421888" cy="37814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534670" y="7033450"/>
            <a:ext cx="2459482" cy="37814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10/12/17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7699248" y="7033450"/>
            <a:ext cx="2459482" cy="37814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6.png"/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5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6.png"/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7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540004" y="360019"/>
            <a:ext cx="9612007" cy="3115081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540004" y="3475101"/>
            <a:ext cx="9611995" cy="3005455"/>
          </a:xfrm>
          <a:custGeom>
            <a:avLst/>
            <a:gdLst/>
            <a:ahLst/>
            <a:cxnLst/>
            <a:rect l="l" t="t" r="r" b="b"/>
            <a:pathLst>
              <a:path w="9611995" h="3005454">
                <a:moveTo>
                  <a:pt x="0" y="3004908"/>
                </a:moveTo>
                <a:lnTo>
                  <a:pt x="9611995" y="3004908"/>
                </a:lnTo>
                <a:lnTo>
                  <a:pt x="9611995" y="0"/>
                </a:lnTo>
                <a:lnTo>
                  <a:pt x="0" y="0"/>
                </a:lnTo>
                <a:lnTo>
                  <a:pt x="0" y="3004908"/>
                </a:lnTo>
                <a:close/>
              </a:path>
            </a:pathLst>
          </a:custGeom>
          <a:solidFill>
            <a:srgbClr val="1B737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4323966" y="5130951"/>
            <a:ext cx="2044064" cy="64452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405130" marR="5080" indent="-393065">
              <a:lnSpc>
                <a:spcPct val="101499"/>
              </a:lnSpc>
              <a:spcBef>
                <a:spcPts val="90"/>
              </a:spcBef>
            </a:pPr>
            <a:r>
              <a:rPr sz="2000" b="1" spc="10" dirty="0">
                <a:solidFill>
                  <a:srgbClr val="FFFFFF"/>
                </a:solidFill>
                <a:latin typeface="Arial"/>
                <a:cs typeface="Arial"/>
              </a:rPr>
              <a:t>PLAN</a:t>
            </a:r>
            <a:r>
              <a:rPr sz="2000" b="1" spc="-5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b="1" spc="5" dirty="0">
                <a:solidFill>
                  <a:srgbClr val="FFFFFF"/>
                </a:solidFill>
                <a:latin typeface="Arial"/>
                <a:cs typeface="Arial"/>
              </a:rPr>
              <a:t>D’ACTION  2017-2027</a:t>
            </a:r>
            <a:endParaRPr sz="2000" dirty="0">
              <a:latin typeface="Arial"/>
              <a:cs typeface="Arial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4958638" y="4878556"/>
            <a:ext cx="775335" cy="0"/>
          </a:xfrm>
          <a:custGeom>
            <a:avLst/>
            <a:gdLst/>
            <a:ahLst/>
            <a:cxnLst/>
            <a:rect l="l" t="t" r="r" b="b"/>
            <a:pathLst>
              <a:path w="775335">
                <a:moveTo>
                  <a:pt x="0" y="0"/>
                </a:moveTo>
                <a:lnTo>
                  <a:pt x="774725" y="0"/>
                </a:lnTo>
              </a:path>
            </a:pathLst>
          </a:custGeom>
          <a:ln w="30924">
            <a:solidFill>
              <a:srgbClr val="F99F2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4608069" y="6732003"/>
            <a:ext cx="1502001" cy="366356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3402886" y="2332393"/>
            <a:ext cx="3886226" cy="216761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792000" y="5577574"/>
            <a:ext cx="1130180" cy="650430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540004" y="360019"/>
            <a:ext cx="9611996" cy="3115081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540004" y="3475101"/>
            <a:ext cx="9611995" cy="3005455"/>
          </a:xfrm>
          <a:custGeom>
            <a:avLst/>
            <a:gdLst/>
            <a:ahLst/>
            <a:cxnLst/>
            <a:rect l="l" t="t" r="r" b="b"/>
            <a:pathLst>
              <a:path w="9611995" h="3005454">
                <a:moveTo>
                  <a:pt x="0" y="3004908"/>
                </a:moveTo>
                <a:lnTo>
                  <a:pt x="9611995" y="3004908"/>
                </a:lnTo>
                <a:lnTo>
                  <a:pt x="9611995" y="0"/>
                </a:lnTo>
                <a:lnTo>
                  <a:pt x="0" y="0"/>
                </a:lnTo>
                <a:lnTo>
                  <a:pt x="0" y="3004908"/>
                </a:lnTo>
                <a:close/>
              </a:path>
            </a:pathLst>
          </a:custGeom>
          <a:solidFill>
            <a:srgbClr val="F99F2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4323966" y="5130951"/>
            <a:ext cx="2044064" cy="64452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405130" marR="5080" indent="-393065">
              <a:lnSpc>
                <a:spcPct val="101499"/>
              </a:lnSpc>
              <a:spcBef>
                <a:spcPts val="90"/>
              </a:spcBef>
            </a:pPr>
            <a:r>
              <a:rPr sz="2000" b="1" spc="10" dirty="0">
                <a:solidFill>
                  <a:srgbClr val="FFFFFF"/>
                </a:solidFill>
                <a:latin typeface="Arial"/>
                <a:cs typeface="Arial"/>
              </a:rPr>
              <a:t>PLAN</a:t>
            </a:r>
            <a:r>
              <a:rPr sz="2000" b="1" spc="-5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b="1" spc="5" dirty="0">
                <a:solidFill>
                  <a:srgbClr val="FFFFFF"/>
                </a:solidFill>
                <a:latin typeface="Arial"/>
                <a:cs typeface="Arial"/>
              </a:rPr>
              <a:t>D’ACTION  2017-2027</a:t>
            </a:r>
            <a:endParaRPr sz="2000">
              <a:latin typeface="Arial"/>
              <a:cs typeface="Arial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4958638" y="4878556"/>
            <a:ext cx="775335" cy="0"/>
          </a:xfrm>
          <a:custGeom>
            <a:avLst/>
            <a:gdLst/>
            <a:ahLst/>
            <a:cxnLst/>
            <a:rect l="l" t="t" r="r" b="b"/>
            <a:pathLst>
              <a:path w="775335">
                <a:moveTo>
                  <a:pt x="0" y="0"/>
                </a:moveTo>
                <a:lnTo>
                  <a:pt x="774725" y="0"/>
                </a:lnTo>
              </a:path>
            </a:pathLst>
          </a:custGeom>
          <a:ln w="30924">
            <a:solidFill>
              <a:srgbClr val="1B737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4608069" y="6732003"/>
            <a:ext cx="1502001" cy="366356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3402886" y="2332393"/>
            <a:ext cx="3886226" cy="216761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792000" y="5577574"/>
            <a:ext cx="1130180" cy="650430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540004" y="360019"/>
            <a:ext cx="9612007" cy="311507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540004" y="3475101"/>
            <a:ext cx="9611995" cy="3005455"/>
          </a:xfrm>
          <a:custGeom>
            <a:avLst/>
            <a:gdLst/>
            <a:ahLst/>
            <a:cxnLst/>
            <a:rect l="l" t="t" r="r" b="b"/>
            <a:pathLst>
              <a:path w="9611995" h="3005454">
                <a:moveTo>
                  <a:pt x="0" y="3004908"/>
                </a:moveTo>
                <a:lnTo>
                  <a:pt x="9611995" y="3004908"/>
                </a:lnTo>
                <a:lnTo>
                  <a:pt x="9611995" y="0"/>
                </a:lnTo>
                <a:lnTo>
                  <a:pt x="0" y="0"/>
                </a:lnTo>
                <a:lnTo>
                  <a:pt x="0" y="3004908"/>
                </a:lnTo>
                <a:close/>
              </a:path>
            </a:pathLst>
          </a:custGeom>
          <a:solidFill>
            <a:srgbClr val="D0684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4323966" y="5130951"/>
            <a:ext cx="2044064" cy="64452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405130" marR="5080" indent="-393065">
              <a:lnSpc>
                <a:spcPct val="101499"/>
              </a:lnSpc>
              <a:spcBef>
                <a:spcPts val="90"/>
              </a:spcBef>
            </a:pPr>
            <a:r>
              <a:rPr sz="2000" b="1" spc="10" dirty="0">
                <a:solidFill>
                  <a:srgbClr val="FFFFFF"/>
                </a:solidFill>
                <a:latin typeface="Arial"/>
                <a:cs typeface="Arial"/>
              </a:rPr>
              <a:t>PLAN</a:t>
            </a:r>
            <a:r>
              <a:rPr sz="2000" b="1" spc="-5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b="1" spc="5" dirty="0">
                <a:solidFill>
                  <a:srgbClr val="FFFFFF"/>
                </a:solidFill>
                <a:latin typeface="Arial"/>
                <a:cs typeface="Arial"/>
              </a:rPr>
              <a:t>D’ACTION  2017-2027</a:t>
            </a:r>
            <a:endParaRPr sz="2000">
              <a:latin typeface="Arial"/>
              <a:cs typeface="Arial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4958638" y="4878556"/>
            <a:ext cx="775335" cy="0"/>
          </a:xfrm>
          <a:custGeom>
            <a:avLst/>
            <a:gdLst/>
            <a:ahLst/>
            <a:cxnLst/>
            <a:rect l="l" t="t" r="r" b="b"/>
            <a:pathLst>
              <a:path w="775335">
                <a:moveTo>
                  <a:pt x="0" y="0"/>
                </a:moveTo>
                <a:lnTo>
                  <a:pt x="774725" y="0"/>
                </a:lnTo>
              </a:path>
            </a:pathLst>
          </a:custGeom>
          <a:ln w="30924">
            <a:solidFill>
              <a:srgbClr val="F99F2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4608069" y="6732003"/>
            <a:ext cx="1502001" cy="366356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3402886" y="2332393"/>
            <a:ext cx="3886226" cy="216761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792000" y="5577574"/>
            <a:ext cx="1130180" cy="650430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540004" y="360006"/>
            <a:ext cx="9611995" cy="6123940"/>
          </a:xfrm>
          <a:custGeom>
            <a:avLst/>
            <a:gdLst/>
            <a:ahLst/>
            <a:cxnLst/>
            <a:rect l="l" t="t" r="r" b="b"/>
            <a:pathLst>
              <a:path w="9611995" h="6123940">
                <a:moveTo>
                  <a:pt x="0" y="6123749"/>
                </a:moveTo>
                <a:lnTo>
                  <a:pt x="9611995" y="6123749"/>
                </a:lnTo>
                <a:lnTo>
                  <a:pt x="9611995" y="0"/>
                </a:lnTo>
                <a:lnTo>
                  <a:pt x="0" y="0"/>
                </a:lnTo>
                <a:lnTo>
                  <a:pt x="0" y="6123749"/>
                </a:lnTo>
                <a:close/>
              </a:path>
            </a:pathLst>
          </a:custGeom>
          <a:solidFill>
            <a:srgbClr val="F99F2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2" name="object 62"/>
          <p:cNvSpPr txBox="1"/>
          <p:nvPr/>
        </p:nvSpPr>
        <p:spPr>
          <a:xfrm>
            <a:off x="4034650" y="4619482"/>
            <a:ext cx="2623820" cy="94869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 indent="16510" algn="just">
              <a:lnSpc>
                <a:spcPct val="100899"/>
              </a:lnSpc>
              <a:spcBef>
                <a:spcPts val="95"/>
              </a:spcBef>
            </a:pPr>
            <a:r>
              <a:rPr sz="2000" b="1" spc="5" dirty="0">
                <a:solidFill>
                  <a:srgbClr val="FFFFFF"/>
                </a:solidFill>
                <a:latin typeface="Arial"/>
                <a:cs typeface="Arial"/>
              </a:rPr>
              <a:t>TITRE DE LA </a:t>
            </a:r>
            <a:r>
              <a:rPr sz="2000" b="1" spc="-20" dirty="0">
                <a:solidFill>
                  <a:srgbClr val="FFFFFF"/>
                </a:solidFill>
                <a:latin typeface="Arial"/>
                <a:cs typeface="Arial"/>
              </a:rPr>
              <a:t>PARTIE  </a:t>
            </a:r>
            <a:r>
              <a:rPr sz="2000" b="1" spc="5" dirty="0">
                <a:solidFill>
                  <a:srgbClr val="FFFFFF"/>
                </a:solidFill>
                <a:latin typeface="Arial"/>
                <a:cs typeface="Arial"/>
              </a:rPr>
              <a:t>IDENIMUS.</a:t>
            </a:r>
            <a:r>
              <a:rPr sz="2000" b="1" spc="-8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b="1" spc="-30" dirty="0">
                <a:solidFill>
                  <a:srgbClr val="FFFFFF"/>
                </a:solidFill>
                <a:latin typeface="Arial"/>
                <a:cs typeface="Arial"/>
              </a:rPr>
              <a:t>OPTATUR  </a:t>
            </a:r>
            <a:r>
              <a:rPr sz="2000" b="1" spc="0" dirty="0">
                <a:solidFill>
                  <a:srgbClr val="FFFFFF"/>
                </a:solidFill>
                <a:latin typeface="Arial"/>
                <a:cs typeface="Arial"/>
              </a:rPr>
              <a:t>ASPERUM </a:t>
            </a:r>
            <a:r>
              <a:rPr sz="2000" b="1" spc="5" dirty="0">
                <a:solidFill>
                  <a:srgbClr val="FFFFFF"/>
                </a:solidFill>
                <a:latin typeface="Arial"/>
                <a:cs typeface="Arial"/>
              </a:rPr>
              <a:t>NON</a:t>
            </a:r>
            <a:r>
              <a:rPr sz="2000" b="1" spc="-7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b="1" spc="5" dirty="0">
                <a:solidFill>
                  <a:srgbClr val="FFFFFF"/>
                </a:solidFill>
                <a:latin typeface="Arial"/>
                <a:cs typeface="Arial"/>
              </a:rPr>
              <a:t>ET</a:t>
            </a:r>
            <a:endParaRPr sz="2000" dirty="0">
              <a:latin typeface="Arial"/>
              <a:cs typeface="Arial"/>
            </a:endParaRPr>
          </a:p>
        </p:txBody>
      </p:sp>
      <p:sp>
        <p:nvSpPr>
          <p:cNvPr id="63" name="object 63"/>
          <p:cNvSpPr/>
          <p:nvPr/>
        </p:nvSpPr>
        <p:spPr>
          <a:xfrm>
            <a:off x="4960617" y="4368435"/>
            <a:ext cx="770890" cy="0"/>
          </a:xfrm>
          <a:custGeom>
            <a:avLst/>
            <a:gdLst/>
            <a:ahLst/>
            <a:cxnLst/>
            <a:rect l="l" t="t" r="r" b="b"/>
            <a:pathLst>
              <a:path w="770889">
                <a:moveTo>
                  <a:pt x="0" y="0"/>
                </a:moveTo>
                <a:lnTo>
                  <a:pt x="770763" y="0"/>
                </a:lnTo>
              </a:path>
            </a:pathLst>
          </a:custGeom>
          <a:ln w="30772">
            <a:solidFill>
              <a:srgbClr val="D0684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6" name="object 66"/>
          <p:cNvSpPr/>
          <p:nvPr/>
        </p:nvSpPr>
        <p:spPr>
          <a:xfrm>
            <a:off x="5251367" y="6694144"/>
            <a:ext cx="0" cy="442595"/>
          </a:xfrm>
          <a:custGeom>
            <a:avLst/>
            <a:gdLst/>
            <a:ahLst/>
            <a:cxnLst/>
            <a:rect l="l" t="t" r="r" b="b"/>
            <a:pathLst>
              <a:path h="442595">
                <a:moveTo>
                  <a:pt x="0" y="0"/>
                </a:moveTo>
                <a:lnTo>
                  <a:pt x="0" y="442086"/>
                </a:lnTo>
              </a:path>
            </a:pathLst>
          </a:custGeom>
          <a:ln w="36004">
            <a:solidFill>
              <a:srgbClr val="1B737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7" name="object 67"/>
          <p:cNvSpPr/>
          <p:nvPr/>
        </p:nvSpPr>
        <p:spPr>
          <a:xfrm>
            <a:off x="4262675" y="6694144"/>
            <a:ext cx="792594" cy="44208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8" name="object 68"/>
          <p:cNvSpPr/>
          <p:nvPr/>
        </p:nvSpPr>
        <p:spPr>
          <a:xfrm>
            <a:off x="5447474" y="6732003"/>
            <a:ext cx="1259992" cy="366356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70" name="Image 6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11928" y="1038510"/>
            <a:ext cx="2706372" cy="2651421"/>
          </a:xfrm>
          <a:prstGeom prst="rect">
            <a:avLst/>
          </a:prstGeom>
        </p:spPr>
      </p:pic>
      <p:sp>
        <p:nvSpPr>
          <p:cNvPr id="64" name="object 64"/>
          <p:cNvSpPr txBox="1"/>
          <p:nvPr/>
        </p:nvSpPr>
        <p:spPr>
          <a:xfrm>
            <a:off x="4813300" y="1343025"/>
            <a:ext cx="1119100" cy="162750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10"/>
              </a:spcBef>
            </a:pPr>
            <a:r>
              <a:rPr sz="10500" b="1" spc="0" dirty="0" smtClean="0">
                <a:solidFill>
                  <a:srgbClr val="FFFFFF"/>
                </a:solidFill>
                <a:latin typeface="Arial"/>
                <a:cs typeface="Arial"/>
              </a:rPr>
              <a:t>A</a:t>
            </a:r>
            <a:endParaRPr sz="10500" dirty="0">
              <a:latin typeface="Arial"/>
              <a:cs typeface="Arial"/>
            </a:endParaRPr>
          </a:p>
        </p:txBody>
      </p:sp>
      <p:sp>
        <p:nvSpPr>
          <p:cNvPr id="65" name="object 65"/>
          <p:cNvSpPr txBox="1">
            <a:spLocks noGrp="1"/>
          </p:cNvSpPr>
          <p:nvPr>
            <p:ph type="title"/>
          </p:nvPr>
        </p:nvSpPr>
        <p:spPr>
          <a:xfrm>
            <a:off x="4660900" y="2756238"/>
            <a:ext cx="1371600" cy="322523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14"/>
              </a:spcBef>
            </a:pPr>
            <a:r>
              <a:rPr spc="-140" dirty="0"/>
              <a:t>P</a:t>
            </a:r>
            <a:r>
              <a:rPr spc="0" dirty="0"/>
              <a:t>ARTIE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959136" y="302323"/>
            <a:ext cx="779145" cy="22415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300" b="1" spc="-20" dirty="0">
                <a:solidFill>
                  <a:srgbClr val="F99F24"/>
                </a:solidFill>
                <a:latin typeface="Arial"/>
                <a:cs typeface="Arial"/>
              </a:rPr>
              <a:t>PARTIE</a:t>
            </a:r>
            <a:r>
              <a:rPr sz="1300" b="1" spc="-140" dirty="0">
                <a:solidFill>
                  <a:srgbClr val="F99F24"/>
                </a:solidFill>
                <a:latin typeface="Arial"/>
                <a:cs typeface="Arial"/>
              </a:rPr>
              <a:t> </a:t>
            </a:r>
            <a:r>
              <a:rPr sz="1300" b="1" dirty="0">
                <a:solidFill>
                  <a:srgbClr val="F99F24"/>
                </a:solidFill>
                <a:latin typeface="Arial"/>
                <a:cs typeface="Arial"/>
              </a:rPr>
              <a:t>A</a:t>
            </a:r>
            <a:endParaRPr sz="13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527300" y="2709101"/>
            <a:ext cx="7009765" cy="122872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just">
              <a:lnSpc>
                <a:spcPct val="100000"/>
              </a:lnSpc>
              <a:spcBef>
                <a:spcPts val="100"/>
              </a:spcBef>
            </a:pPr>
            <a:r>
              <a:rPr sz="2100" b="1" spc="-5" dirty="0">
                <a:solidFill>
                  <a:srgbClr val="F99F24"/>
                </a:solidFill>
                <a:latin typeface="Arial"/>
                <a:cs typeface="Arial"/>
              </a:rPr>
              <a:t>1.1 </a:t>
            </a:r>
            <a:r>
              <a:rPr sz="2100" b="1" dirty="0">
                <a:solidFill>
                  <a:srgbClr val="F99F24"/>
                </a:solidFill>
                <a:latin typeface="Arial"/>
                <a:cs typeface="Arial"/>
              </a:rPr>
              <a:t>TITRE </a:t>
            </a:r>
            <a:r>
              <a:rPr sz="2100" b="1" spc="-5" dirty="0">
                <a:solidFill>
                  <a:srgbClr val="F99F24"/>
                </a:solidFill>
                <a:latin typeface="Arial"/>
                <a:cs typeface="Arial"/>
              </a:rPr>
              <a:t>DEUXIÈME</a:t>
            </a:r>
            <a:r>
              <a:rPr sz="2100" b="1" spc="-95" dirty="0">
                <a:solidFill>
                  <a:srgbClr val="F99F24"/>
                </a:solidFill>
                <a:latin typeface="Arial"/>
                <a:cs typeface="Arial"/>
              </a:rPr>
              <a:t> </a:t>
            </a:r>
            <a:r>
              <a:rPr sz="2100" b="1" spc="-5" dirty="0">
                <a:solidFill>
                  <a:srgbClr val="F99F24"/>
                </a:solidFill>
                <a:latin typeface="Arial"/>
                <a:cs typeface="Arial"/>
              </a:rPr>
              <a:t>NIVEAU</a:t>
            </a:r>
            <a:endParaRPr sz="2100">
              <a:latin typeface="Arial"/>
              <a:cs typeface="Arial"/>
            </a:endParaRPr>
          </a:p>
          <a:p>
            <a:pPr marL="12700" marR="5080" algn="just">
              <a:lnSpc>
                <a:spcPct val="100000"/>
              </a:lnSpc>
              <a:spcBef>
                <a:spcPts val="1550"/>
              </a:spcBef>
            </a:pPr>
            <a:r>
              <a:rPr sz="1500" b="1" dirty="0">
                <a:solidFill>
                  <a:srgbClr val="0C5D63"/>
                </a:solidFill>
                <a:latin typeface="Arial"/>
                <a:cs typeface="Arial"/>
              </a:rPr>
              <a:t>quaecum quiandunto </a:t>
            </a:r>
            <a:r>
              <a:rPr sz="1500" b="1" spc="-5" dirty="0">
                <a:solidFill>
                  <a:srgbClr val="0C5D63"/>
                </a:solidFill>
                <a:latin typeface="Arial"/>
                <a:cs typeface="Arial"/>
              </a:rPr>
              <a:t>minvende volessim </a:t>
            </a:r>
            <a:r>
              <a:rPr sz="1500" b="1" dirty="0">
                <a:solidFill>
                  <a:srgbClr val="0C5D63"/>
                </a:solidFill>
                <a:latin typeface="Arial"/>
                <a:cs typeface="Arial"/>
              </a:rPr>
              <a:t>que la </a:t>
            </a:r>
            <a:r>
              <a:rPr sz="1500" b="1" spc="-5" dirty="0">
                <a:solidFill>
                  <a:srgbClr val="0C5D63"/>
                </a:solidFill>
                <a:latin typeface="Arial"/>
                <a:cs typeface="Arial"/>
              </a:rPr>
              <a:t>venEx etum eossedi </a:t>
            </a:r>
            <a:r>
              <a:rPr sz="1500" b="1" dirty="0">
                <a:solidFill>
                  <a:srgbClr val="0C5D63"/>
                </a:solidFill>
                <a:latin typeface="Arial"/>
                <a:cs typeface="Arial"/>
              </a:rPr>
              <a:t>dolupta  </a:t>
            </a:r>
            <a:r>
              <a:rPr sz="1500" b="1" spc="-5" dirty="0">
                <a:solidFill>
                  <a:srgbClr val="0C5D63"/>
                </a:solidFill>
                <a:latin typeface="Arial"/>
                <a:cs typeface="Arial"/>
              </a:rPr>
              <a:t>volorpor sim </a:t>
            </a:r>
            <a:r>
              <a:rPr sz="1500" b="1" dirty="0">
                <a:solidFill>
                  <a:srgbClr val="0C5D63"/>
                </a:solidFill>
                <a:latin typeface="Arial"/>
                <a:cs typeface="Arial"/>
              </a:rPr>
              <a:t>quid quiatemquia </a:t>
            </a:r>
            <a:r>
              <a:rPr sz="1500" b="1" spc="-5" dirty="0">
                <a:solidFill>
                  <a:srgbClr val="0C5D63"/>
                </a:solidFill>
                <a:latin typeface="Arial"/>
                <a:cs typeface="Arial"/>
              </a:rPr>
              <a:t>cus </a:t>
            </a:r>
            <a:r>
              <a:rPr sz="1500" b="1" dirty="0">
                <a:solidFill>
                  <a:srgbClr val="0C5D63"/>
                </a:solidFill>
                <a:latin typeface="Arial"/>
                <a:cs typeface="Arial"/>
              </a:rPr>
              <a:t>idi a </a:t>
            </a:r>
            <a:r>
              <a:rPr sz="1500" b="1" spc="-5" dirty="0">
                <a:solidFill>
                  <a:srgbClr val="0C5D63"/>
                </a:solidFill>
                <a:latin typeface="Arial"/>
                <a:cs typeface="Arial"/>
              </a:rPr>
              <a:t>velenti se </a:t>
            </a:r>
            <a:r>
              <a:rPr sz="1500" b="1" dirty="0">
                <a:solidFill>
                  <a:srgbClr val="0C5D63"/>
                </a:solidFill>
                <a:latin typeface="Arial"/>
                <a:cs typeface="Arial"/>
              </a:rPr>
              <a:t>laborer itatqui </a:t>
            </a:r>
            <a:r>
              <a:rPr sz="1500" b="1" spc="-5" dirty="0">
                <a:solidFill>
                  <a:srgbClr val="0C5D63"/>
                </a:solidFill>
                <a:latin typeface="Arial"/>
                <a:cs typeface="Arial"/>
              </a:rPr>
              <a:t>aspicia </a:t>
            </a:r>
            <a:r>
              <a:rPr sz="1500" b="1" dirty="0">
                <a:solidFill>
                  <a:srgbClr val="0C5D63"/>
                </a:solidFill>
                <a:latin typeface="Arial"/>
                <a:cs typeface="Arial"/>
              </a:rPr>
              <a:t>ium  liti officiendae </a:t>
            </a:r>
            <a:r>
              <a:rPr sz="1500" b="1" spc="-5" dirty="0">
                <a:solidFill>
                  <a:srgbClr val="0C5D63"/>
                </a:solidFill>
                <a:latin typeface="Arial"/>
                <a:cs typeface="Arial"/>
              </a:rPr>
              <a:t>cor sum</a:t>
            </a:r>
            <a:r>
              <a:rPr sz="1500" b="1" spc="-95" dirty="0">
                <a:solidFill>
                  <a:srgbClr val="0C5D63"/>
                </a:solidFill>
                <a:latin typeface="Arial"/>
                <a:cs typeface="Arial"/>
              </a:rPr>
              <a:t> </a:t>
            </a:r>
            <a:r>
              <a:rPr sz="1500" b="1" dirty="0">
                <a:solidFill>
                  <a:srgbClr val="0C5D63"/>
                </a:solidFill>
                <a:latin typeface="Arial"/>
                <a:cs typeface="Arial"/>
              </a:rPr>
              <a:t>quatibu.</a:t>
            </a:r>
            <a:endParaRPr sz="15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527300" y="4124133"/>
            <a:ext cx="2468245" cy="2540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500" b="1" spc="-5" dirty="0">
                <a:solidFill>
                  <a:srgbClr val="D06843"/>
                </a:solidFill>
                <a:latin typeface="Arial"/>
                <a:cs typeface="Arial"/>
              </a:rPr>
              <a:t>1.1.1 </a:t>
            </a:r>
            <a:r>
              <a:rPr sz="1500" b="1" spc="-10" dirty="0">
                <a:solidFill>
                  <a:srgbClr val="D06843"/>
                </a:solidFill>
                <a:latin typeface="Arial"/>
                <a:cs typeface="Arial"/>
              </a:rPr>
              <a:t>Titre </a:t>
            </a:r>
            <a:r>
              <a:rPr sz="1500" b="1" spc="-5" dirty="0">
                <a:solidFill>
                  <a:srgbClr val="D06843"/>
                </a:solidFill>
                <a:latin typeface="Arial"/>
                <a:cs typeface="Arial"/>
              </a:rPr>
              <a:t>troisième</a:t>
            </a:r>
            <a:r>
              <a:rPr sz="1500" b="1" spc="-60" dirty="0">
                <a:solidFill>
                  <a:srgbClr val="D06843"/>
                </a:solidFill>
                <a:latin typeface="Arial"/>
                <a:cs typeface="Arial"/>
              </a:rPr>
              <a:t> </a:t>
            </a:r>
            <a:r>
              <a:rPr sz="1500" b="1" dirty="0">
                <a:solidFill>
                  <a:srgbClr val="D06843"/>
                </a:solidFill>
                <a:latin typeface="Arial"/>
                <a:cs typeface="Arial"/>
              </a:rPr>
              <a:t>niveau</a:t>
            </a:r>
            <a:endParaRPr sz="15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527300" y="4564950"/>
            <a:ext cx="7009130" cy="7112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algn="just">
              <a:lnSpc>
                <a:spcPct val="100000"/>
              </a:lnSpc>
              <a:spcBef>
                <a:spcPts val="100"/>
              </a:spcBef>
            </a:pPr>
            <a:r>
              <a:rPr sz="1500" dirty="0">
                <a:solidFill>
                  <a:srgbClr val="0C5D63"/>
                </a:solidFill>
                <a:latin typeface="Arial"/>
                <a:cs typeface="Arial"/>
              </a:rPr>
              <a:t>con</a:t>
            </a:r>
            <a:r>
              <a:rPr sz="1500" spc="-155" dirty="0">
                <a:solidFill>
                  <a:srgbClr val="0C5D63"/>
                </a:solidFill>
                <a:latin typeface="Arial"/>
                <a:cs typeface="Arial"/>
              </a:rPr>
              <a:t> </a:t>
            </a:r>
            <a:r>
              <a:rPr sz="1500" spc="-5" dirty="0">
                <a:solidFill>
                  <a:srgbClr val="0C5D63"/>
                </a:solidFill>
                <a:latin typeface="Arial"/>
                <a:cs typeface="Arial"/>
              </a:rPr>
              <a:t>ex</a:t>
            </a:r>
            <a:r>
              <a:rPr sz="1500" spc="-160" dirty="0">
                <a:solidFill>
                  <a:srgbClr val="0C5D63"/>
                </a:solidFill>
                <a:latin typeface="Arial"/>
                <a:cs typeface="Arial"/>
              </a:rPr>
              <a:t> </a:t>
            </a:r>
            <a:r>
              <a:rPr sz="1500" spc="-5" dirty="0">
                <a:solidFill>
                  <a:srgbClr val="0C5D63"/>
                </a:solidFill>
                <a:latin typeface="Arial"/>
                <a:cs typeface="Arial"/>
              </a:rPr>
              <a:t>eum</a:t>
            </a:r>
            <a:r>
              <a:rPr sz="1500" spc="-160" dirty="0">
                <a:solidFill>
                  <a:srgbClr val="0C5D63"/>
                </a:solidFill>
                <a:latin typeface="Arial"/>
                <a:cs typeface="Arial"/>
              </a:rPr>
              <a:t> </a:t>
            </a:r>
            <a:r>
              <a:rPr sz="1500" dirty="0">
                <a:solidFill>
                  <a:srgbClr val="0C5D63"/>
                </a:solidFill>
                <a:latin typeface="Arial"/>
                <a:cs typeface="Arial"/>
              </a:rPr>
              <a:t>cus</a:t>
            </a:r>
            <a:r>
              <a:rPr sz="1500" spc="-155" dirty="0">
                <a:solidFill>
                  <a:srgbClr val="0C5D63"/>
                </a:solidFill>
                <a:latin typeface="Arial"/>
                <a:cs typeface="Arial"/>
              </a:rPr>
              <a:t> </a:t>
            </a:r>
            <a:r>
              <a:rPr sz="1500" spc="-5" dirty="0">
                <a:solidFill>
                  <a:srgbClr val="0C5D63"/>
                </a:solidFill>
                <a:latin typeface="Arial"/>
                <a:cs typeface="Arial"/>
              </a:rPr>
              <a:t>erum</a:t>
            </a:r>
            <a:r>
              <a:rPr sz="1500" spc="-160" dirty="0">
                <a:solidFill>
                  <a:srgbClr val="0C5D63"/>
                </a:solidFill>
                <a:latin typeface="Arial"/>
                <a:cs typeface="Arial"/>
              </a:rPr>
              <a:t> </a:t>
            </a:r>
            <a:r>
              <a:rPr sz="1500" dirty="0">
                <a:solidFill>
                  <a:srgbClr val="0C5D63"/>
                </a:solidFill>
                <a:latin typeface="Arial"/>
                <a:cs typeface="Arial"/>
              </a:rPr>
              <a:t>vendi</a:t>
            </a:r>
            <a:r>
              <a:rPr sz="1500" spc="-155" dirty="0">
                <a:solidFill>
                  <a:srgbClr val="0C5D63"/>
                </a:solidFill>
                <a:latin typeface="Arial"/>
                <a:cs typeface="Arial"/>
              </a:rPr>
              <a:t> </a:t>
            </a:r>
            <a:r>
              <a:rPr sz="1500" spc="-5" dirty="0">
                <a:solidFill>
                  <a:srgbClr val="0C5D63"/>
                </a:solidFill>
                <a:latin typeface="Arial"/>
                <a:cs typeface="Arial"/>
              </a:rPr>
              <a:t>rem</a:t>
            </a:r>
            <a:r>
              <a:rPr sz="1500" spc="-155" dirty="0">
                <a:solidFill>
                  <a:srgbClr val="0C5D63"/>
                </a:solidFill>
                <a:latin typeface="Arial"/>
                <a:cs typeface="Arial"/>
              </a:rPr>
              <a:t> </a:t>
            </a:r>
            <a:r>
              <a:rPr sz="1500" spc="-5" dirty="0">
                <a:solidFill>
                  <a:srgbClr val="0C5D63"/>
                </a:solidFill>
                <a:latin typeface="Arial"/>
                <a:cs typeface="Arial"/>
              </a:rPr>
              <a:t>labo.</a:t>
            </a:r>
            <a:r>
              <a:rPr sz="1500" spc="-160" dirty="0">
                <a:solidFill>
                  <a:srgbClr val="0C5D63"/>
                </a:solidFill>
                <a:latin typeface="Arial"/>
                <a:cs typeface="Arial"/>
              </a:rPr>
              <a:t> </a:t>
            </a:r>
            <a:r>
              <a:rPr sz="1500" spc="-5" dirty="0">
                <a:solidFill>
                  <a:srgbClr val="0C5D63"/>
                </a:solidFill>
                <a:latin typeface="Arial"/>
                <a:cs typeface="Arial"/>
              </a:rPr>
              <a:t>Lam</a:t>
            </a:r>
            <a:r>
              <a:rPr sz="1500" spc="-160" dirty="0">
                <a:solidFill>
                  <a:srgbClr val="0C5D63"/>
                </a:solidFill>
                <a:latin typeface="Arial"/>
                <a:cs typeface="Arial"/>
              </a:rPr>
              <a:t> </a:t>
            </a:r>
            <a:r>
              <a:rPr sz="1500" spc="-5" dirty="0">
                <a:solidFill>
                  <a:srgbClr val="0C5D63"/>
                </a:solidFill>
                <a:latin typeface="Arial"/>
                <a:cs typeface="Arial"/>
              </a:rPr>
              <a:t>quid</a:t>
            </a:r>
            <a:r>
              <a:rPr sz="1500" spc="-160" dirty="0">
                <a:solidFill>
                  <a:srgbClr val="0C5D63"/>
                </a:solidFill>
                <a:latin typeface="Arial"/>
                <a:cs typeface="Arial"/>
              </a:rPr>
              <a:t> </a:t>
            </a:r>
            <a:r>
              <a:rPr sz="1500" spc="-5" dirty="0">
                <a:solidFill>
                  <a:srgbClr val="0C5D63"/>
                </a:solidFill>
                <a:latin typeface="Arial"/>
                <a:cs typeface="Arial"/>
              </a:rPr>
              <a:t>que</a:t>
            </a:r>
            <a:r>
              <a:rPr sz="1500" spc="-160" dirty="0">
                <a:solidFill>
                  <a:srgbClr val="0C5D63"/>
                </a:solidFill>
                <a:latin typeface="Arial"/>
                <a:cs typeface="Arial"/>
              </a:rPr>
              <a:t> </a:t>
            </a:r>
            <a:r>
              <a:rPr sz="1500" dirty="0">
                <a:solidFill>
                  <a:srgbClr val="0C5D63"/>
                </a:solidFill>
                <a:latin typeface="Arial"/>
                <a:cs typeface="Arial"/>
              </a:rPr>
              <a:t>corione</a:t>
            </a:r>
            <a:r>
              <a:rPr sz="1500" spc="-155" dirty="0">
                <a:solidFill>
                  <a:srgbClr val="0C5D63"/>
                </a:solidFill>
                <a:latin typeface="Arial"/>
                <a:cs typeface="Arial"/>
              </a:rPr>
              <a:t> </a:t>
            </a:r>
            <a:r>
              <a:rPr sz="1500" dirty="0">
                <a:solidFill>
                  <a:srgbClr val="0C5D63"/>
                </a:solidFill>
                <a:latin typeface="Arial"/>
                <a:cs typeface="Arial"/>
              </a:rPr>
              <a:t>soluptat.Ommos</a:t>
            </a:r>
            <a:r>
              <a:rPr sz="1500" spc="-155" dirty="0">
                <a:solidFill>
                  <a:srgbClr val="0C5D63"/>
                </a:solidFill>
                <a:latin typeface="Arial"/>
                <a:cs typeface="Arial"/>
              </a:rPr>
              <a:t> </a:t>
            </a:r>
            <a:r>
              <a:rPr sz="1500" dirty="0">
                <a:solidFill>
                  <a:srgbClr val="0C5D63"/>
                </a:solidFill>
                <a:latin typeface="Arial"/>
                <a:cs typeface="Arial"/>
              </a:rPr>
              <a:t>similigni  </a:t>
            </a:r>
            <a:r>
              <a:rPr sz="1500" spc="-5" dirty="0">
                <a:solidFill>
                  <a:srgbClr val="0C5D63"/>
                </a:solidFill>
                <a:latin typeface="Arial"/>
                <a:cs typeface="Arial"/>
              </a:rPr>
              <a:t>blabor</a:t>
            </a:r>
            <a:r>
              <a:rPr sz="1500" spc="-130" dirty="0">
                <a:solidFill>
                  <a:srgbClr val="0C5D63"/>
                </a:solidFill>
                <a:latin typeface="Arial"/>
                <a:cs typeface="Arial"/>
              </a:rPr>
              <a:t> </a:t>
            </a:r>
            <a:r>
              <a:rPr sz="1500" dirty="0">
                <a:solidFill>
                  <a:srgbClr val="0C5D63"/>
                </a:solidFill>
                <a:latin typeface="Arial"/>
                <a:cs typeface="Arial"/>
              </a:rPr>
              <a:t>seribus</a:t>
            </a:r>
            <a:r>
              <a:rPr sz="1500" spc="-130" dirty="0">
                <a:solidFill>
                  <a:srgbClr val="0C5D63"/>
                </a:solidFill>
                <a:latin typeface="Arial"/>
                <a:cs typeface="Arial"/>
              </a:rPr>
              <a:t> </a:t>
            </a:r>
            <a:r>
              <a:rPr sz="1500" dirty="0">
                <a:solidFill>
                  <a:srgbClr val="0C5D63"/>
                </a:solidFill>
                <a:latin typeface="Arial"/>
                <a:cs typeface="Arial"/>
              </a:rPr>
              <a:t>cipiet</a:t>
            </a:r>
            <a:r>
              <a:rPr sz="1500" spc="-130" dirty="0">
                <a:solidFill>
                  <a:srgbClr val="0C5D63"/>
                </a:solidFill>
                <a:latin typeface="Arial"/>
                <a:cs typeface="Arial"/>
              </a:rPr>
              <a:t> </a:t>
            </a:r>
            <a:r>
              <a:rPr sz="1500" spc="-10" dirty="0">
                <a:solidFill>
                  <a:srgbClr val="0C5D63"/>
                </a:solidFill>
                <a:latin typeface="Arial"/>
                <a:cs typeface="Arial"/>
              </a:rPr>
              <a:t>voluptatur,</a:t>
            </a:r>
            <a:r>
              <a:rPr sz="1500" spc="-130" dirty="0">
                <a:solidFill>
                  <a:srgbClr val="0C5D63"/>
                </a:solidFill>
                <a:latin typeface="Arial"/>
                <a:cs typeface="Arial"/>
              </a:rPr>
              <a:t> </a:t>
            </a:r>
            <a:r>
              <a:rPr sz="1500" spc="-5" dirty="0">
                <a:solidFill>
                  <a:srgbClr val="0C5D63"/>
                </a:solidFill>
                <a:latin typeface="Arial"/>
                <a:cs typeface="Arial"/>
              </a:rPr>
              <a:t>unt</a:t>
            </a:r>
            <a:r>
              <a:rPr sz="1500" spc="-130" dirty="0">
                <a:solidFill>
                  <a:srgbClr val="0C5D63"/>
                </a:solidFill>
                <a:latin typeface="Arial"/>
                <a:cs typeface="Arial"/>
              </a:rPr>
              <a:t> </a:t>
            </a:r>
            <a:r>
              <a:rPr sz="1500" dirty="0">
                <a:solidFill>
                  <a:srgbClr val="0C5D63"/>
                </a:solidFill>
                <a:latin typeface="Arial"/>
                <a:cs typeface="Arial"/>
              </a:rPr>
              <a:t>fugit</a:t>
            </a:r>
            <a:r>
              <a:rPr sz="1500" spc="-130" dirty="0">
                <a:solidFill>
                  <a:srgbClr val="0C5D63"/>
                </a:solidFill>
                <a:latin typeface="Arial"/>
                <a:cs typeface="Arial"/>
              </a:rPr>
              <a:t> </a:t>
            </a:r>
            <a:r>
              <a:rPr sz="1500" spc="-5" dirty="0">
                <a:solidFill>
                  <a:srgbClr val="0C5D63"/>
                </a:solidFill>
                <a:latin typeface="Arial"/>
                <a:cs typeface="Arial"/>
              </a:rPr>
              <a:t>haribea</a:t>
            </a:r>
            <a:r>
              <a:rPr sz="1500" spc="-130" dirty="0">
                <a:solidFill>
                  <a:srgbClr val="0C5D63"/>
                </a:solidFill>
                <a:latin typeface="Arial"/>
                <a:cs typeface="Arial"/>
              </a:rPr>
              <a:t> </a:t>
            </a:r>
            <a:r>
              <a:rPr sz="1500" dirty="0">
                <a:solidFill>
                  <a:srgbClr val="0C5D63"/>
                </a:solidFill>
                <a:latin typeface="Arial"/>
                <a:cs typeface="Arial"/>
              </a:rPr>
              <a:t>tissin</a:t>
            </a:r>
            <a:r>
              <a:rPr sz="1500" spc="-130" dirty="0">
                <a:solidFill>
                  <a:srgbClr val="0C5D63"/>
                </a:solidFill>
                <a:latin typeface="Arial"/>
                <a:cs typeface="Arial"/>
              </a:rPr>
              <a:t> </a:t>
            </a:r>
            <a:r>
              <a:rPr sz="1500" spc="-5" dirty="0">
                <a:solidFill>
                  <a:srgbClr val="0C5D63"/>
                </a:solidFill>
                <a:latin typeface="Arial"/>
                <a:cs typeface="Arial"/>
              </a:rPr>
              <a:t>nis</a:t>
            </a:r>
            <a:r>
              <a:rPr sz="1500" spc="-130" dirty="0">
                <a:solidFill>
                  <a:srgbClr val="0C5D63"/>
                </a:solidFill>
                <a:latin typeface="Arial"/>
                <a:cs typeface="Arial"/>
              </a:rPr>
              <a:t> </a:t>
            </a:r>
            <a:r>
              <a:rPr sz="1500" spc="-5" dirty="0">
                <a:solidFill>
                  <a:srgbClr val="0C5D63"/>
                </a:solidFill>
                <a:latin typeface="Arial"/>
                <a:cs typeface="Arial"/>
              </a:rPr>
              <a:t>autem</a:t>
            </a:r>
            <a:r>
              <a:rPr sz="1500" spc="-130" dirty="0">
                <a:solidFill>
                  <a:srgbClr val="0C5D63"/>
                </a:solidFill>
                <a:latin typeface="Arial"/>
                <a:cs typeface="Arial"/>
              </a:rPr>
              <a:t> </a:t>
            </a:r>
            <a:r>
              <a:rPr sz="1500" b="1" spc="-5" dirty="0">
                <a:solidFill>
                  <a:srgbClr val="0C5D63"/>
                </a:solidFill>
                <a:latin typeface="Arial"/>
                <a:cs typeface="Arial"/>
              </a:rPr>
              <a:t>volorrovidis</a:t>
            </a:r>
            <a:r>
              <a:rPr sz="1500" b="1" spc="-135" dirty="0">
                <a:solidFill>
                  <a:srgbClr val="0C5D63"/>
                </a:solidFill>
                <a:latin typeface="Arial"/>
                <a:cs typeface="Arial"/>
              </a:rPr>
              <a:t> </a:t>
            </a:r>
            <a:r>
              <a:rPr sz="1500" b="1" spc="-5" dirty="0">
                <a:solidFill>
                  <a:srgbClr val="0C5D63"/>
                </a:solidFill>
                <a:latin typeface="Arial"/>
                <a:cs typeface="Arial"/>
              </a:rPr>
              <a:t>rerore  </a:t>
            </a:r>
            <a:r>
              <a:rPr sz="1500" dirty="0">
                <a:solidFill>
                  <a:srgbClr val="0C5D63"/>
                </a:solidFill>
                <a:latin typeface="Arial"/>
                <a:cs typeface="Arial"/>
              </a:rPr>
              <a:t>vitet</a:t>
            </a:r>
            <a:r>
              <a:rPr sz="1500" spc="-100" dirty="0">
                <a:solidFill>
                  <a:srgbClr val="0C5D63"/>
                </a:solidFill>
                <a:latin typeface="Arial"/>
                <a:cs typeface="Arial"/>
              </a:rPr>
              <a:t> </a:t>
            </a:r>
            <a:r>
              <a:rPr sz="1500" dirty="0">
                <a:solidFill>
                  <a:srgbClr val="0C5D63"/>
                </a:solidFill>
                <a:latin typeface="Arial"/>
                <a:cs typeface="Arial"/>
              </a:rPr>
              <a:t>volu.</a:t>
            </a:r>
            <a:endParaRPr sz="1500">
              <a:latin typeface="Arial"/>
              <a:cs typeface="Arial"/>
            </a:endParaRPr>
          </a:p>
        </p:txBody>
      </p: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xfrm>
            <a:off x="527300" y="1619185"/>
            <a:ext cx="5632450" cy="5588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500" dirty="0">
                <a:solidFill>
                  <a:srgbClr val="1B737B"/>
                </a:solidFill>
              </a:rPr>
              <a:t>1 TITRE PREMIER</a:t>
            </a:r>
            <a:r>
              <a:rPr sz="3500" spc="-105" dirty="0">
                <a:solidFill>
                  <a:srgbClr val="1B737B"/>
                </a:solidFill>
              </a:rPr>
              <a:t> </a:t>
            </a:r>
            <a:r>
              <a:rPr sz="3500" spc="-5" dirty="0">
                <a:solidFill>
                  <a:srgbClr val="1B737B"/>
                </a:solidFill>
              </a:rPr>
              <a:t>NIVEAU</a:t>
            </a:r>
            <a:endParaRPr sz="3500"/>
          </a:p>
        </p:txBody>
      </p:sp>
      <p:sp>
        <p:nvSpPr>
          <p:cNvPr id="7" name="object 7"/>
          <p:cNvSpPr/>
          <p:nvPr/>
        </p:nvSpPr>
        <p:spPr>
          <a:xfrm>
            <a:off x="540000" y="2374647"/>
            <a:ext cx="1153160" cy="0"/>
          </a:xfrm>
          <a:custGeom>
            <a:avLst/>
            <a:gdLst/>
            <a:ahLst/>
            <a:cxnLst/>
            <a:rect l="l" t="t" r="r" b="b"/>
            <a:pathLst>
              <a:path w="1153160">
                <a:moveTo>
                  <a:pt x="0" y="0"/>
                </a:moveTo>
                <a:lnTo>
                  <a:pt x="1152969" y="0"/>
                </a:lnTo>
              </a:path>
            </a:pathLst>
          </a:custGeom>
          <a:ln w="48234">
            <a:solidFill>
              <a:srgbClr val="F99F2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 txBox="1"/>
          <p:nvPr/>
        </p:nvSpPr>
        <p:spPr>
          <a:xfrm>
            <a:off x="7883994" y="2795473"/>
            <a:ext cx="2268220" cy="3488054"/>
          </a:xfrm>
          <a:prstGeom prst="rect">
            <a:avLst/>
          </a:prstGeom>
          <a:solidFill>
            <a:srgbClr val="F99F24"/>
          </a:solidFill>
        </p:spPr>
        <p:txBody>
          <a:bodyPr vert="horz" wrap="square" lIns="0" tIns="117475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925"/>
              </a:spcBef>
            </a:pPr>
            <a:r>
              <a:rPr sz="1800" b="1" spc="-10" dirty="0">
                <a:solidFill>
                  <a:srgbClr val="FFFFFF"/>
                </a:solidFill>
                <a:latin typeface="Arial"/>
                <a:cs typeface="Arial"/>
              </a:rPr>
              <a:t>Titre</a:t>
            </a:r>
            <a:endParaRPr sz="1800">
              <a:latin typeface="Arial"/>
              <a:cs typeface="Arial"/>
            </a:endParaRPr>
          </a:p>
          <a:p>
            <a:pPr marL="593725">
              <a:lnSpc>
                <a:spcPct val="100000"/>
              </a:lnSpc>
            </a:pPr>
            <a:r>
              <a:rPr sz="1800" b="1" dirty="0">
                <a:solidFill>
                  <a:srgbClr val="FFFFFF"/>
                </a:solidFill>
                <a:latin typeface="Arial"/>
                <a:cs typeface="Arial"/>
              </a:rPr>
              <a:t>de</a:t>
            </a:r>
            <a:r>
              <a:rPr sz="1800" b="1" spc="-1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800" b="1" dirty="0">
                <a:solidFill>
                  <a:srgbClr val="FFFFFF"/>
                </a:solidFill>
                <a:latin typeface="Arial"/>
                <a:cs typeface="Arial"/>
              </a:rPr>
              <a:t>l’encart</a:t>
            </a:r>
            <a:endParaRPr sz="1800">
              <a:latin typeface="Arial"/>
              <a:cs typeface="Arial"/>
            </a:endParaRPr>
          </a:p>
          <a:p>
            <a:pPr marL="179705" marR="217170">
              <a:lnSpc>
                <a:spcPct val="100000"/>
              </a:lnSpc>
              <a:spcBef>
                <a:spcPts val="1400"/>
              </a:spcBef>
            </a:pPr>
            <a:r>
              <a:rPr sz="1500" spc="-5" dirty="0">
                <a:solidFill>
                  <a:srgbClr val="FFFFFF"/>
                </a:solidFill>
                <a:latin typeface="Arial"/>
                <a:cs typeface="Arial"/>
              </a:rPr>
              <a:t>Con ex eum </a:t>
            </a:r>
            <a:r>
              <a:rPr sz="1500" dirty="0">
                <a:solidFill>
                  <a:srgbClr val="FFFFFF"/>
                </a:solidFill>
                <a:latin typeface="Arial"/>
                <a:cs typeface="Arial"/>
              </a:rPr>
              <a:t>cus</a:t>
            </a:r>
            <a:r>
              <a:rPr sz="1500" spc="-8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500" spc="-5" dirty="0">
                <a:solidFill>
                  <a:srgbClr val="FFFFFF"/>
                </a:solidFill>
                <a:latin typeface="Arial"/>
                <a:cs typeface="Arial"/>
              </a:rPr>
              <a:t>erum  </a:t>
            </a:r>
            <a:r>
              <a:rPr sz="1500" dirty="0">
                <a:solidFill>
                  <a:srgbClr val="FFFFFF"/>
                </a:solidFill>
                <a:latin typeface="Arial"/>
                <a:cs typeface="Arial"/>
              </a:rPr>
              <a:t>vendi </a:t>
            </a:r>
            <a:r>
              <a:rPr sz="1500" spc="-5" dirty="0">
                <a:solidFill>
                  <a:srgbClr val="FFFFFF"/>
                </a:solidFill>
                <a:latin typeface="Arial"/>
                <a:cs typeface="Arial"/>
              </a:rPr>
              <a:t>rem labo. Lam  quid que </a:t>
            </a:r>
            <a:r>
              <a:rPr sz="1500" dirty="0">
                <a:solidFill>
                  <a:srgbClr val="FFFFFF"/>
                </a:solidFill>
                <a:latin typeface="Arial"/>
                <a:cs typeface="Arial"/>
              </a:rPr>
              <a:t>corione so-  </a:t>
            </a:r>
            <a:r>
              <a:rPr sz="1500" spc="-5" dirty="0">
                <a:solidFill>
                  <a:srgbClr val="FFFFFF"/>
                </a:solidFill>
                <a:latin typeface="Arial"/>
                <a:cs typeface="Arial"/>
              </a:rPr>
              <a:t>luptat.</a:t>
            </a:r>
            <a:endParaRPr sz="1500">
              <a:latin typeface="Arial"/>
              <a:cs typeface="Arial"/>
            </a:endParaRPr>
          </a:p>
          <a:p>
            <a:pPr marL="179705" marR="333375">
              <a:lnSpc>
                <a:spcPct val="100000"/>
              </a:lnSpc>
            </a:pPr>
            <a:r>
              <a:rPr sz="1500" dirty="0">
                <a:solidFill>
                  <a:srgbClr val="FFFFFF"/>
                </a:solidFill>
                <a:latin typeface="Arial"/>
                <a:cs typeface="Arial"/>
              </a:rPr>
              <a:t>Ommos similigni  </a:t>
            </a:r>
            <a:r>
              <a:rPr sz="1500" spc="-5" dirty="0">
                <a:solidFill>
                  <a:srgbClr val="FFFFFF"/>
                </a:solidFill>
                <a:latin typeface="Arial"/>
                <a:cs typeface="Arial"/>
              </a:rPr>
              <a:t>blabor </a:t>
            </a:r>
            <a:r>
              <a:rPr sz="1500" dirty="0">
                <a:solidFill>
                  <a:srgbClr val="FFFFFF"/>
                </a:solidFill>
                <a:latin typeface="Arial"/>
                <a:cs typeface="Arial"/>
              </a:rPr>
              <a:t>seribus</a:t>
            </a:r>
            <a:r>
              <a:rPr sz="1500" spc="-9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500" dirty="0">
                <a:solidFill>
                  <a:srgbClr val="FFFFFF"/>
                </a:solidFill>
                <a:latin typeface="Arial"/>
                <a:cs typeface="Arial"/>
              </a:rPr>
              <a:t>cipiet.  Ommos similigni  </a:t>
            </a:r>
            <a:r>
              <a:rPr sz="1500" spc="-5" dirty="0">
                <a:solidFill>
                  <a:srgbClr val="FFFFFF"/>
                </a:solidFill>
                <a:latin typeface="Arial"/>
                <a:cs typeface="Arial"/>
              </a:rPr>
              <a:t>blabor </a:t>
            </a:r>
            <a:r>
              <a:rPr sz="1500" dirty="0">
                <a:solidFill>
                  <a:srgbClr val="FFFFFF"/>
                </a:solidFill>
                <a:latin typeface="Arial"/>
                <a:cs typeface="Arial"/>
              </a:rPr>
              <a:t>seribus</a:t>
            </a:r>
            <a:r>
              <a:rPr sz="1500" spc="-9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500" dirty="0">
                <a:solidFill>
                  <a:srgbClr val="FFFFFF"/>
                </a:solidFill>
                <a:latin typeface="Arial"/>
                <a:cs typeface="Arial"/>
              </a:rPr>
              <a:t>cipiet.  </a:t>
            </a:r>
            <a:r>
              <a:rPr sz="1500" spc="-5" dirty="0">
                <a:solidFill>
                  <a:srgbClr val="FFFFFF"/>
                </a:solidFill>
                <a:latin typeface="Arial"/>
                <a:cs typeface="Arial"/>
              </a:rPr>
              <a:t>or </a:t>
            </a:r>
            <a:r>
              <a:rPr sz="1500" dirty="0">
                <a:solidFill>
                  <a:srgbClr val="FFFFFF"/>
                </a:solidFill>
                <a:latin typeface="Arial"/>
                <a:cs typeface="Arial"/>
              </a:rPr>
              <a:t>seribus cipie </a:t>
            </a:r>
            <a:r>
              <a:rPr sz="1500" spc="-5" dirty="0">
                <a:solidFill>
                  <a:srgbClr val="FFFFFF"/>
                </a:solidFill>
                <a:latin typeface="Arial"/>
                <a:cs typeface="Arial"/>
              </a:rPr>
              <a:t>que  </a:t>
            </a:r>
            <a:r>
              <a:rPr sz="1500" dirty="0">
                <a:solidFill>
                  <a:srgbClr val="FFFFFF"/>
                </a:solidFill>
                <a:latin typeface="Arial"/>
                <a:cs typeface="Arial"/>
              </a:rPr>
              <a:t>corione</a:t>
            </a:r>
            <a:r>
              <a:rPr sz="1500" spc="-1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500" dirty="0">
                <a:solidFill>
                  <a:srgbClr val="FFFFFF"/>
                </a:solidFill>
                <a:latin typeface="Arial"/>
                <a:cs typeface="Arial"/>
              </a:rPr>
              <a:t>soluptat.</a:t>
            </a:r>
            <a:endParaRPr sz="1500">
              <a:latin typeface="Arial"/>
              <a:cs typeface="Arial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5186567" y="6696005"/>
            <a:ext cx="324002" cy="32400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 txBox="1"/>
          <p:nvPr/>
        </p:nvSpPr>
        <p:spPr>
          <a:xfrm>
            <a:off x="5304083" y="6768062"/>
            <a:ext cx="89535" cy="1625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900" b="1" dirty="0">
                <a:solidFill>
                  <a:srgbClr val="FFFFFF"/>
                </a:solidFill>
                <a:latin typeface="Arial"/>
                <a:cs typeface="Arial"/>
              </a:rPr>
              <a:t>1</a:t>
            </a:r>
            <a:endParaRPr sz="9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</TotalTime>
  <Words>134</Words>
  <Application>Microsoft Macintosh PowerPoint</Application>
  <PresentationFormat>Personnalisé</PresentationFormat>
  <Paragraphs>17</Paragraphs>
  <Slides>5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2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5</vt:i4>
      </vt:variant>
    </vt:vector>
  </HeadingPairs>
  <TitlesOfParts>
    <vt:vector size="8" baseType="lpstr">
      <vt:lpstr>Arial</vt:lpstr>
      <vt:lpstr>Calibri</vt:lpstr>
      <vt:lpstr>Office Theme</vt:lpstr>
      <vt:lpstr>Présentation PowerPoint</vt:lpstr>
      <vt:lpstr>Présentation PowerPoint</vt:lpstr>
      <vt:lpstr>Présentation PowerPoint</vt:lpstr>
      <vt:lpstr>PARTIE</vt:lpstr>
      <vt:lpstr>1 TITRE PREMIER NIVEAU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cp:lastModifiedBy>Utilisateur de Microsoft Office</cp:lastModifiedBy>
  <cp:revision>1</cp:revision>
  <dcterms:created xsi:type="dcterms:W3CDTF">2017-10-12T11:07:50Z</dcterms:created>
  <dcterms:modified xsi:type="dcterms:W3CDTF">2017-10-12T09:20:47Z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2017-10-12T00:00:00Z</vt:filetime>
  </property>
  <property fmtid="{D5CDD505-2E9C-101B-9397-08002B2CF9AE}" pid="3" name="Creator">
    <vt:lpwstr>Adobe InDesign CC 2017 (Macintosh)</vt:lpwstr>
  </property>
  <property fmtid="{D5CDD505-2E9C-101B-9397-08002B2CF9AE}" pid="4" name="LastSaved">
    <vt:filetime>2017-10-12T00:00:00Z</vt:filetime>
  </property>
</Properties>
</file>